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8"/>
  </p:notesMasterIdLst>
  <p:sldIdLst>
    <p:sldId id="256" r:id="rId2"/>
    <p:sldId id="279" r:id="rId3"/>
    <p:sldId id="313" r:id="rId4"/>
    <p:sldId id="311" r:id="rId5"/>
    <p:sldId id="314" r:id="rId6"/>
    <p:sldId id="315" r:id="rId7"/>
    <p:sldId id="318" r:id="rId8"/>
    <p:sldId id="319" r:id="rId9"/>
    <p:sldId id="341" r:id="rId10"/>
    <p:sldId id="320" r:id="rId11"/>
    <p:sldId id="342" r:id="rId12"/>
    <p:sldId id="360" r:id="rId13"/>
    <p:sldId id="316" r:id="rId14"/>
    <p:sldId id="346" r:id="rId15"/>
    <p:sldId id="323" r:id="rId16"/>
    <p:sldId id="347" r:id="rId17"/>
    <p:sldId id="350" r:id="rId18"/>
    <p:sldId id="343" r:id="rId19"/>
    <p:sldId id="349" r:id="rId20"/>
    <p:sldId id="344" r:id="rId21"/>
    <p:sldId id="351" r:id="rId22"/>
    <p:sldId id="353" r:id="rId23"/>
    <p:sldId id="348" r:id="rId24"/>
    <p:sldId id="352" r:id="rId25"/>
    <p:sldId id="345" r:id="rId26"/>
    <p:sldId id="354" r:id="rId27"/>
    <p:sldId id="355" r:id="rId28"/>
    <p:sldId id="356" r:id="rId29"/>
    <p:sldId id="357" r:id="rId30"/>
    <p:sldId id="317" r:id="rId31"/>
    <p:sldId id="257" r:id="rId32"/>
    <p:sldId id="330" r:id="rId33"/>
    <p:sldId id="358" r:id="rId34"/>
    <p:sldId id="359" r:id="rId35"/>
    <p:sldId id="334" r:id="rId36"/>
    <p:sldId id="361"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DM Sans" pitchFamily="2" charset="0"/>
      <p:regular r:id="rId43"/>
      <p:bold r:id="rId44"/>
      <p:italic r:id="rId45"/>
      <p:boldItalic r:id="rId46"/>
    </p:embeddedFont>
    <p:embeddedFont>
      <p:font typeface="Viga"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ở đầu" id="{373797E3-320D-4BDB-B333-B874BB40A51D}">
          <p14:sldIdLst>
            <p14:sldId id="256"/>
            <p14:sldId id="279"/>
          </p14:sldIdLst>
        </p14:section>
        <p14:section name="Nội dung" id="{9F01CE1E-DB22-4BC4-ADD5-33D37D895068}">
          <p14:sldIdLst>
            <p14:sldId id="313"/>
          </p14:sldIdLst>
        </p14:section>
        <p14:section name="Giới thiệu" id="{3401B520-7044-4AD5-A70F-4B7C414E3607}">
          <p14:sldIdLst>
            <p14:sldId id="311"/>
            <p14:sldId id="314"/>
          </p14:sldIdLst>
        </p14:section>
        <p14:section name="Cơ sở lý thuyết" id="{D5647F9F-4F7A-4034-8A56-EA95624335BC}">
          <p14:sldIdLst>
            <p14:sldId id="315"/>
            <p14:sldId id="318"/>
            <p14:sldId id="319"/>
            <p14:sldId id="341"/>
            <p14:sldId id="320"/>
            <p14:sldId id="342"/>
            <p14:sldId id="360"/>
          </p14:sldIdLst>
        </p14:section>
        <p14:section name="Hiện thực" id="{BD93E6B9-1FF0-491B-B25E-5A52006B71B3}">
          <p14:sldIdLst>
            <p14:sldId id="316"/>
            <p14:sldId id="346"/>
            <p14:sldId id="323"/>
            <p14:sldId id="347"/>
            <p14:sldId id="350"/>
            <p14:sldId id="343"/>
            <p14:sldId id="349"/>
            <p14:sldId id="344"/>
            <p14:sldId id="351"/>
            <p14:sldId id="353"/>
            <p14:sldId id="348"/>
            <p14:sldId id="352"/>
            <p14:sldId id="345"/>
            <p14:sldId id="354"/>
            <p14:sldId id="355"/>
            <p14:sldId id="356"/>
            <p14:sldId id="357"/>
          </p14:sldIdLst>
        </p14:section>
        <p14:section name="Đánh giá và tổng kết" id="{7E127A62-855C-4D31-8363-4E55D3C273EC}">
          <p14:sldIdLst>
            <p14:sldId id="317"/>
            <p14:sldId id="257"/>
            <p14:sldId id="330"/>
          </p14:sldIdLst>
        </p14:section>
        <p14:section name="Ứng dụng và hướng phát triển" id="{3D234FF9-A202-446F-AF46-D16A5A369F2E}">
          <p14:sldIdLst>
            <p14:sldId id="358"/>
            <p14:sldId id="359"/>
          </p14:sldIdLst>
        </p14:section>
        <p14:section name="Kết thúc - Liên Hệ" id="{14DAED15-2117-43D0-A2EC-F787F0360685}">
          <p14:sldIdLst>
            <p14:sldId id="334"/>
            <p14:sldId id="361"/>
          </p14:sldIdLst>
        </p14:section>
      </p14:sectionLst>
    </p:ex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B753A0-09F2-4630-B3DC-2B7009F0FDA3}">
  <a:tblStyle styleId="{64B753A0-09F2-4630-B3DC-2B7009F0FD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91127" autoAdjust="0"/>
  </p:normalViewPr>
  <p:slideViewPr>
    <p:cSldViewPr snapToGrid="0">
      <p:cViewPr varScale="1">
        <p:scale>
          <a:sx n="129" d="100"/>
          <a:sy n="129" d="100"/>
        </p:scale>
        <p:origin x="1284" y="156"/>
      </p:cViewPr>
      <p:guideLst>
        <p:guide orient="horz" pos="461"/>
        <p:guide pos="2880"/>
        <p:guide pos="456"/>
        <p:guide orient="horz" pos="1732"/>
        <p:guide orient="horz" pos="266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213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463013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55017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756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903392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962020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6010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4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97248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00595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6bdca54fc3_0_26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6bdca54fc3_0_26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663000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8063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877450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545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Times New Roman" panose="02020603050405020304" pitchFamily="18"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45034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indent="0">
              <a:buNone/>
            </a:pPr>
            <a:r>
              <a:rPr lang="vi-VN" dirty="0"/>
              <a:t>Web Security: PortSwigger, PentesterLab, RootMe</a:t>
            </a:r>
          </a:p>
          <a:p>
            <a:pPr marL="152400" indent="0">
              <a:buNone/>
            </a:pPr>
            <a:r>
              <a:rPr lang="vi-VN" dirty="0"/>
              <a:t>Penetration Testing: HackTheBox</a:t>
            </a:r>
          </a:p>
          <a:p>
            <a:pPr marL="152400" indent="0">
              <a:buNone/>
            </a:pPr>
            <a:r>
              <a:rPr lang="vi-VN" dirty="0"/>
              <a:t>Reverse Engineering: Reversing.kr, crackmes.one</a:t>
            </a:r>
          </a:p>
          <a:p>
            <a:pPr marL="152400" indent="0">
              <a:buNone/>
            </a:pPr>
            <a:r>
              <a:rPr lang="vi-VN" dirty="0"/>
              <a:t>Software Exploitation: OverTheWire, pwn.college, Pwnable.kr, Pwnable.tw, Exploit.education</a:t>
            </a:r>
          </a:p>
          <a:p>
            <a:pPr marL="152400" indent="0">
              <a:buNone/>
            </a:pPr>
            <a:r>
              <a:rPr lang="vi-VN" dirty="0"/>
              <a:t>Cryptography: Cryptohack, Cryptopals</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2082644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245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061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53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03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780208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Đặc tính thiết bị MQ - 5</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Nguồn cung cấp:  2.5V ~ 5V.</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Tích hợp MQ –5 gas Sensor.</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Kích thước : 40mm * 21mm.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Led báo hiệu.</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Thông số kỹ thuật DHT11</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hoạt động: 5VDC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Chuẩn giao tiếp: TTL, 1 wire.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Khoảng đo độ ẩm: 20%-80%RH sai số ± 5%RH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Khoảng đo nhiệt độ: 0-50°C sai số ± 2°C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Tần số lấy mẫu tối đa 1Hz (1 giây / lần)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Kích thước: 28mm x 12mm x10m</a:t>
            </a: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Thông số kỹ thuật Arduino UNO R3 DIP:</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Vi điều khiển	  ATmega328 họ 8bit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hoạt động	  5~12V DC (khuyên dùng)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Tần số hoạt động	  16 MHz</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tiêu thụ	  Khoảng 30mA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vào giới hạn	  19V DC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Số chân Digital I/O	  14 (6 chân PWM)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Số chân Analog	  6 (độ phân giải 10bit)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tối đa trên mỗi chân I/O	  30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ra tối đa (5V)	  500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ra tối đa (3.3V)	  50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Bộ nhớ flash	  32 KB (ATmega328) với 0.5KB dùng bởi bootloader</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SRAM	  2 KB (ATmega328)</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EEPROM	  1 KB (ATmega328)</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Khối lượng	  25 gram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Thông số kỹ thuật Led: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Loại led: led phủ</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Kích thước: 3mm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1.9 – 2.1 V</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10 – 20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Độ sáng: 3000 – 4000 MCD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Trọng lượng: ~ 2g (10 led)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Times New Roman" panose="02020603050405020304" pitchFamily="18" charset="0"/>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3553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380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99304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877875"/>
            <a:ext cx="7322400" cy="326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17" name="Google Shape;17;p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8BE3FF"/>
            </a:gs>
            <a:gs pos="100000">
              <a:srgbClr val="ACFFD9"/>
            </a:gs>
          </a:gsLst>
          <a:lin ang="540070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07302"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22" name="Google Shape;22;p5"/>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5"/>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gradFill>
          <a:gsLst>
            <a:gs pos="0">
              <a:srgbClr val="8BE3FF"/>
            </a:gs>
            <a:gs pos="100000">
              <a:srgbClr val="ACFFD9"/>
            </a:gs>
          </a:gsLst>
          <a:lin ang="5400700" scaled="0"/>
        </a:gra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cxnSp>
        <p:nvCxnSpPr>
          <p:cNvPr id="148" name="Google Shape;148;p26"/>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149" name="Google Shape;149;p26"/>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62"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25.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image" Target="../media/image2.png"/><Relationship Id="rId4" Type="http://schemas.openxmlformats.org/officeDocument/2006/relationships/slide" Target="slide2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8.xml"/><Relationship Id="rId7" Type="http://schemas.openxmlformats.org/officeDocument/2006/relationships/slide" Target="slide15.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https://blog.cyberjutsu.io/2021/08/09/hoc-an-toan-thong-tin/" TargetMode="External"/><Relationship Id="rId4" Type="http://schemas.openxmlformats.org/officeDocument/2006/relationships/slide" Target="slide20.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8.xml"/><Relationship Id="rId7" Type="http://schemas.openxmlformats.org/officeDocument/2006/relationships/slide" Target="slide15.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https://blog.cyberjutsu.io/2021/08/09/hoc-an-toan-thong-tin/" TargetMode="External"/><Relationship Id="rId4"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8.xml"/><Relationship Id="rId7" Type="http://schemas.openxmlformats.org/officeDocument/2006/relationships/slide" Target="slide15.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https://blog.cyberjutsu.io/2021/08/09/hoc-an-toan-thong-tin/" TargetMode="External"/><Relationship Id="rId4"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hyperlink" Target="https://aws.amazon.com/what-is/mqtt/?nc1=h_ls" TargetMode="External"/><Relationship Id="rId13" Type="http://schemas.openxmlformats.org/officeDocument/2006/relationships/hyperlink" Target="https://nshopvn.com/product/led-phu-mau-3mm/?variant=97248" TargetMode="External"/><Relationship Id="rId3" Type="http://schemas.openxmlformats.org/officeDocument/2006/relationships/hyperlink" Target="https://lms.iuh.edu.vn/pluginfile.php/760409/mod_resource/content/2/Stimulation.pdf" TargetMode="External"/><Relationship Id="rId7" Type="http://schemas.openxmlformats.org/officeDocument/2006/relationships/image" Target="../media/image2.png"/><Relationship Id="rId12" Type="http://schemas.openxmlformats.org/officeDocument/2006/relationships/hyperlink" Target="https://nshopvn.com/product/module-cam-bien-do-am-nhiet-do-dht11/" TargetMode="External"/><Relationship Id="rId2" Type="http://schemas.openxmlformats.org/officeDocument/2006/relationships/hyperlink" Target="https://lms.iuh.edu.vn/pluginfile.php/758101/mod_resource/content/1/Connect%20Adafruit%20IO.pdf" TargetMode="External"/><Relationship Id="rId1" Type="http://schemas.openxmlformats.org/officeDocument/2006/relationships/slideLayout" Target="../slideLayouts/slideLayout2.xml"/><Relationship Id="rId6" Type="http://schemas.openxmlformats.org/officeDocument/2006/relationships/hyperlink" Target="https://teachablemachine.withgoogle.com/faq" TargetMode="External"/><Relationship Id="rId11" Type="http://schemas.openxmlformats.org/officeDocument/2006/relationships/hyperlink" Target="https://nshopvn.com/product/cam-bien-khi-hoa-long-khi-than-mq-5/" TargetMode="External"/><Relationship Id="rId5" Type="http://schemas.openxmlformats.org/officeDocument/2006/relationships/hyperlink" Target="https://learn.adafruit.com/welcome-to-adafruit-io/adafruit-io-mqtt-api" TargetMode="External"/><Relationship Id="rId10" Type="http://schemas.openxmlformats.org/officeDocument/2006/relationships/hyperlink" Target="https://nshopvn.com/product/arduino-uno-r3-dip-kem-cap/?variant=100977" TargetMode="External"/><Relationship Id="rId4" Type="http://schemas.openxmlformats.org/officeDocument/2006/relationships/hyperlink" Target="https://learn.adafruit.com/welcome-to-adafruit-io/io-faq" TargetMode="External"/><Relationship Id="rId9" Type="http://schemas.openxmlformats.org/officeDocument/2006/relationships/hyperlink" Target="https://developer.android.com/" TargetMode="External"/><Relationship Id="rId14" Type="http://schemas.openxmlformats.org/officeDocument/2006/relationships/hyperlink" Target="https://www.kaggle.com/datasets/constantinwerner/human-detection-datase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8680" name="Picture 8679">
            <a:extLst>
              <a:ext uri="{FF2B5EF4-FFF2-40B4-BE49-F238E27FC236}">
                <a16:creationId xmlns:a16="http://schemas.microsoft.com/office/drawing/2014/main" id="{405F8D5B-C29C-5C44-D5B0-A3B2D238E690}"/>
              </a:ext>
            </a:extLst>
          </p:cNvPr>
          <p:cNvPicPr>
            <a:picLocks noChangeAspect="1"/>
          </p:cNvPicPr>
          <p:nvPr/>
        </p:nvPicPr>
        <p:blipFill>
          <a:blip r:embed="rId3"/>
          <a:stretch>
            <a:fillRect/>
          </a:stretch>
        </p:blipFill>
        <p:spPr>
          <a:xfrm>
            <a:off x="-298770" y="554831"/>
            <a:ext cx="5340559" cy="4188315"/>
          </a:xfrm>
          <a:prstGeom prst="rect">
            <a:avLst/>
          </a:prstGeom>
        </p:spPr>
      </p:pic>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884692" y="1048525"/>
            <a:ext cx="5586997" cy="2923362"/>
          </a:xfrm>
          <a:prstGeom prst="rect">
            <a:avLst/>
          </a:prstGeom>
        </p:spPr>
        <p:txBody>
          <a:bodyPr spcFirstLastPara="1" wrap="square" lIns="91425" tIns="91425" rIns="91425" bIns="91425" anchor="b" anchorCtr="0">
            <a:noAutofit/>
          </a:bodyPr>
          <a:lstStyle/>
          <a:p>
            <a:pPr lvl="0">
              <a:lnSpc>
                <a:spcPct val="150000"/>
              </a:lnSpc>
            </a:pPr>
            <a:r>
              <a:rPr lang="en-US" sz="4000" b="1">
                <a:solidFill>
                  <a:schemeClr val="l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 NGHỆ MỚI TRONG PHÁT TRIỂN ỨNG DỤNG CNTT</a:t>
            </a:r>
            <a:endParaRPr lang="vi-VN" sz="4000" b="1" dirty="0">
              <a:solidFill>
                <a:schemeClr val="l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0" name="Google Shape;160;p29"/>
          <p:cNvSpPr txBox="1">
            <a:spLocks noGrp="1"/>
          </p:cNvSpPr>
          <p:nvPr>
            <p:ph type="subTitle" idx="1"/>
          </p:nvPr>
        </p:nvSpPr>
        <p:spPr>
          <a:xfrm>
            <a:off x="5750403" y="4307347"/>
            <a:ext cx="3003547" cy="4491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Times New Roman" panose="02020603050405020304" pitchFamily="18" charset="0"/>
                <a:cs typeface="Times New Roman" panose="02020603050405020304" pitchFamily="18" charset="0"/>
              </a:rPr>
              <a:t>GVHD</a:t>
            </a:r>
            <a:r>
              <a:rPr lang="en-US">
                <a:solidFill>
                  <a:schemeClr val="lt2"/>
                </a:solidFill>
                <a:latin typeface="Times New Roman" panose="02020603050405020304" pitchFamily="18" charset="0"/>
                <a:cs typeface="Times New Roman" panose="02020603050405020304" pitchFamily="18" charset="0"/>
              </a:rPr>
              <a:t>: Nguyễn Ngọc Lễ</a:t>
            </a:r>
            <a:endParaRPr lang="en-US" dirty="0">
              <a:solidFill>
                <a:schemeClr val="lt2"/>
              </a:solidFill>
              <a:latin typeface="Times New Roman" panose="02020603050405020304" pitchFamily="18" charset="0"/>
              <a:cs typeface="Times New Roman" panose="02020603050405020304" pitchFamily="18" charset="0"/>
            </a:endParaRPr>
          </a:p>
        </p:txBody>
      </p:sp>
      <p:sp>
        <p:nvSpPr>
          <p:cNvPr id="137" name="TextBox 136">
            <a:extLst>
              <a:ext uri="{FF2B5EF4-FFF2-40B4-BE49-F238E27FC236}">
                <a16:creationId xmlns:a16="http://schemas.microsoft.com/office/drawing/2014/main" id="{4466918D-CEE9-49A6-A01E-9B5AA4FB0153}"/>
              </a:ext>
            </a:extLst>
          </p:cNvPr>
          <p:cNvSpPr txBox="1"/>
          <p:nvPr/>
        </p:nvSpPr>
        <p:spPr>
          <a:xfrm>
            <a:off x="5077721" y="242926"/>
            <a:ext cx="1345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1F1C51"/>
              </a:buClr>
              <a:buSzPts val="1800"/>
              <a:buFont typeface="DM Sans"/>
              <a:buNone/>
              <a:tabLst/>
              <a:defRPr/>
            </a:pPr>
            <a:r>
              <a:rPr kumimoji="0" lang="en-US" sz="2000" b="1" i="0" u="none" strike="noStrike" kern="0" cap="none" spc="0" normalizeH="0" baseline="0" noProof="0">
                <a:ln>
                  <a:noFill/>
                </a:ln>
                <a:solidFill>
                  <a:srgbClr val="1F1C51"/>
                </a:solidFill>
                <a:effectLst/>
                <a:uLnTx/>
                <a:uFillTx/>
                <a:latin typeface="Times New Roman" panose="02020603050405020304" pitchFamily="18" charset="0"/>
                <a:cs typeface="Times New Roman" panose="02020603050405020304" pitchFamily="18" charset="0"/>
                <a:sym typeface="DM Sans"/>
              </a:rPr>
              <a:t>Nhóm 11:</a:t>
            </a:r>
            <a:endParaRPr kumimoji="0" lang="en-US" sz="2000" b="1" i="0" u="none" strike="noStrike" kern="0" cap="none" spc="0" normalizeH="0" baseline="0" noProof="0" dirty="0">
              <a:ln>
                <a:noFill/>
              </a:ln>
              <a:solidFill>
                <a:srgbClr val="1F1C51"/>
              </a:solidFill>
              <a:effectLst/>
              <a:uLnTx/>
              <a:uFillTx/>
              <a:latin typeface="Times New Roman" panose="02020603050405020304" pitchFamily="18" charset="0"/>
              <a:cs typeface="Times New Roman" panose="02020603050405020304" pitchFamily="18" charset="0"/>
              <a:sym typeface="DM Sans"/>
            </a:endParaRPr>
          </a:p>
        </p:txBody>
      </p:sp>
      <p:grpSp>
        <p:nvGrpSpPr>
          <p:cNvPr id="138" name="Google Shape;4130;p70">
            <a:extLst>
              <a:ext uri="{FF2B5EF4-FFF2-40B4-BE49-F238E27FC236}">
                <a16:creationId xmlns:a16="http://schemas.microsoft.com/office/drawing/2014/main" id="{E5F8A67F-FC7E-4C9F-9AD5-3A7160695AA0}"/>
              </a:ext>
            </a:extLst>
          </p:cNvPr>
          <p:cNvGrpSpPr/>
          <p:nvPr/>
        </p:nvGrpSpPr>
        <p:grpSpPr>
          <a:xfrm>
            <a:off x="4789205" y="115706"/>
            <a:ext cx="1521147" cy="494540"/>
            <a:chOff x="1046767" y="4756633"/>
            <a:chExt cx="859646" cy="292841"/>
          </a:xfrm>
        </p:grpSpPr>
        <p:sp>
          <p:nvSpPr>
            <p:cNvPr id="139" name="Google Shape;4131;p70">
              <a:extLst>
                <a:ext uri="{FF2B5EF4-FFF2-40B4-BE49-F238E27FC236}">
                  <a16:creationId xmlns:a16="http://schemas.microsoft.com/office/drawing/2014/main" id="{5D50E8D9-6475-4C2B-A032-48F5D0DC911D}"/>
                </a:ext>
              </a:extLst>
            </p:cNvPr>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132;p70">
              <a:extLst>
                <a:ext uri="{FF2B5EF4-FFF2-40B4-BE49-F238E27FC236}">
                  <a16:creationId xmlns:a16="http://schemas.microsoft.com/office/drawing/2014/main" id="{2AB003E0-50BD-4724-8107-C45A80F91B3E}"/>
                </a:ext>
              </a:extLst>
            </p:cNvPr>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133;p70">
              <a:extLst>
                <a:ext uri="{FF2B5EF4-FFF2-40B4-BE49-F238E27FC236}">
                  <a16:creationId xmlns:a16="http://schemas.microsoft.com/office/drawing/2014/main" id="{B657DE24-6563-4DBE-A980-A203323D2C1E}"/>
                </a:ext>
              </a:extLst>
            </p:cNvPr>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0925;p72">
            <a:extLst>
              <a:ext uri="{FF2B5EF4-FFF2-40B4-BE49-F238E27FC236}">
                <a16:creationId xmlns:a16="http://schemas.microsoft.com/office/drawing/2014/main" id="{FB7A5043-BE15-42D2-B241-2E39903828E9}"/>
              </a:ext>
            </a:extLst>
          </p:cNvPr>
          <p:cNvGrpSpPr/>
          <p:nvPr/>
        </p:nvGrpSpPr>
        <p:grpSpPr>
          <a:xfrm>
            <a:off x="4726151" y="896962"/>
            <a:ext cx="4336771" cy="151563"/>
            <a:chOff x="1464850" y="436376"/>
            <a:chExt cx="6001362" cy="222300"/>
          </a:xfrm>
        </p:grpSpPr>
        <p:sp>
          <p:nvSpPr>
            <p:cNvPr id="147" name="Google Shape;10926;p72">
              <a:extLst>
                <a:ext uri="{FF2B5EF4-FFF2-40B4-BE49-F238E27FC236}">
                  <a16:creationId xmlns:a16="http://schemas.microsoft.com/office/drawing/2014/main" id="{63F3D727-7244-465C-824E-8FE322C6FB95}"/>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927;p72">
              <a:extLst>
                <a:ext uri="{FF2B5EF4-FFF2-40B4-BE49-F238E27FC236}">
                  <a16:creationId xmlns:a16="http://schemas.microsoft.com/office/drawing/2014/main" id="{A13014D5-7EC9-4441-9CA4-7880886680A1}"/>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928;p72">
              <a:extLst>
                <a:ext uri="{FF2B5EF4-FFF2-40B4-BE49-F238E27FC236}">
                  <a16:creationId xmlns:a16="http://schemas.microsoft.com/office/drawing/2014/main" id="{73580525-75EC-4394-BDA6-97D8E5F54D20}"/>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929;p72">
              <a:extLst>
                <a:ext uri="{FF2B5EF4-FFF2-40B4-BE49-F238E27FC236}">
                  <a16:creationId xmlns:a16="http://schemas.microsoft.com/office/drawing/2014/main" id="{E768FEB1-6FB9-4A21-89B0-BF902DDD113A}"/>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930;p72">
              <a:extLst>
                <a:ext uri="{FF2B5EF4-FFF2-40B4-BE49-F238E27FC236}">
                  <a16:creationId xmlns:a16="http://schemas.microsoft.com/office/drawing/2014/main" id="{CE01BF68-2F3D-4064-9B72-4C7E078D5336}"/>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0931;p72">
              <a:extLst>
                <a:ext uri="{FF2B5EF4-FFF2-40B4-BE49-F238E27FC236}">
                  <a16:creationId xmlns:a16="http://schemas.microsoft.com/office/drawing/2014/main" id="{97F8887E-84DA-47F3-871D-D0BD4F4C07A9}"/>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3" name="Google Shape;10932;p72">
              <a:extLst>
                <a:ext uri="{FF2B5EF4-FFF2-40B4-BE49-F238E27FC236}">
                  <a16:creationId xmlns:a16="http://schemas.microsoft.com/office/drawing/2014/main" id="{F35E19DA-E6B4-47FD-9D07-05E22067F9B7}"/>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4" name="Google Shape;10933;p72">
              <a:extLst>
                <a:ext uri="{FF2B5EF4-FFF2-40B4-BE49-F238E27FC236}">
                  <a16:creationId xmlns:a16="http://schemas.microsoft.com/office/drawing/2014/main" id="{109917EB-43DC-418E-A5D1-1314F07A69CD}"/>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5" name="Google Shape;10934;p72">
              <a:extLst>
                <a:ext uri="{FF2B5EF4-FFF2-40B4-BE49-F238E27FC236}">
                  <a16:creationId xmlns:a16="http://schemas.microsoft.com/office/drawing/2014/main" id="{5A059A3E-DAFB-4221-94B0-F26690AFDE46}"/>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156" name="Google Shape;10925;p72">
            <a:extLst>
              <a:ext uri="{FF2B5EF4-FFF2-40B4-BE49-F238E27FC236}">
                <a16:creationId xmlns:a16="http://schemas.microsoft.com/office/drawing/2014/main" id="{D1C24B5E-AA14-41F2-AACC-2A05E920028B}"/>
              </a:ext>
            </a:extLst>
          </p:cNvPr>
          <p:cNvGrpSpPr/>
          <p:nvPr/>
        </p:nvGrpSpPr>
        <p:grpSpPr>
          <a:xfrm>
            <a:off x="4724051" y="3936595"/>
            <a:ext cx="4336771" cy="151563"/>
            <a:chOff x="1464850" y="436376"/>
            <a:chExt cx="6001362" cy="222300"/>
          </a:xfrm>
        </p:grpSpPr>
        <p:sp>
          <p:nvSpPr>
            <p:cNvPr id="157" name="Google Shape;10926;p72">
              <a:extLst>
                <a:ext uri="{FF2B5EF4-FFF2-40B4-BE49-F238E27FC236}">
                  <a16:creationId xmlns:a16="http://schemas.microsoft.com/office/drawing/2014/main" id="{D2768E00-8D21-4245-8583-0433C1F3C79B}"/>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0927;p72">
              <a:extLst>
                <a:ext uri="{FF2B5EF4-FFF2-40B4-BE49-F238E27FC236}">
                  <a16:creationId xmlns:a16="http://schemas.microsoft.com/office/drawing/2014/main" id="{A2E7BD4E-49B5-4ED1-8699-CA0F9FC4326E}"/>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0928;p72">
              <a:extLst>
                <a:ext uri="{FF2B5EF4-FFF2-40B4-BE49-F238E27FC236}">
                  <a16:creationId xmlns:a16="http://schemas.microsoft.com/office/drawing/2014/main" id="{F91B9E6B-7CED-4799-8325-AA8CD17126FD}"/>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0929;p72">
              <a:extLst>
                <a:ext uri="{FF2B5EF4-FFF2-40B4-BE49-F238E27FC236}">
                  <a16:creationId xmlns:a16="http://schemas.microsoft.com/office/drawing/2014/main" id="{5FFD3C65-D8F1-4835-ADB9-444B29652051}"/>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0930;p72">
              <a:extLst>
                <a:ext uri="{FF2B5EF4-FFF2-40B4-BE49-F238E27FC236}">
                  <a16:creationId xmlns:a16="http://schemas.microsoft.com/office/drawing/2014/main" id="{9279CF31-4F6A-45E3-8FE1-A4585F215833}"/>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10931;p72">
              <a:extLst>
                <a:ext uri="{FF2B5EF4-FFF2-40B4-BE49-F238E27FC236}">
                  <a16:creationId xmlns:a16="http://schemas.microsoft.com/office/drawing/2014/main" id="{435EB336-9FA5-4C37-864F-D44B552E7C7D}"/>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97" name="Google Shape;10932;p72">
              <a:extLst>
                <a:ext uri="{FF2B5EF4-FFF2-40B4-BE49-F238E27FC236}">
                  <a16:creationId xmlns:a16="http://schemas.microsoft.com/office/drawing/2014/main" id="{AF9C1927-944F-4A27-9817-60B7980EFDAB}"/>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98" name="Google Shape;10933;p72">
              <a:extLst>
                <a:ext uri="{FF2B5EF4-FFF2-40B4-BE49-F238E27FC236}">
                  <a16:creationId xmlns:a16="http://schemas.microsoft.com/office/drawing/2014/main" id="{DFF7F310-7F81-497B-B5A4-4F050186BDB6}"/>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99" name="Google Shape;10934;p72">
              <a:extLst>
                <a:ext uri="{FF2B5EF4-FFF2-40B4-BE49-F238E27FC236}">
                  <a16:creationId xmlns:a16="http://schemas.microsoft.com/office/drawing/2014/main" id="{DE224935-1F27-4157-8B49-31AAFBD9C43E}"/>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8196" name="Picture 4">
            <a:extLst>
              <a:ext uri="{FF2B5EF4-FFF2-40B4-BE49-F238E27FC236}">
                <a16:creationId xmlns:a16="http://schemas.microsoft.com/office/drawing/2014/main" id="{DCF25AF0-2A37-4382-855C-E54B2264AE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barn(inVertical)">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3863;p64">
            <a:extLst>
              <a:ext uri="{FF2B5EF4-FFF2-40B4-BE49-F238E27FC236}">
                <a16:creationId xmlns:a16="http://schemas.microsoft.com/office/drawing/2014/main" id="{AF85B2AB-57CF-4255-B1E5-B9C6BF1889E6}"/>
              </a:ext>
            </a:extLst>
          </p:cNvPr>
          <p:cNvSpPr/>
          <p:nvPr/>
        </p:nvSpPr>
        <p:spPr>
          <a:xfrm rot="715454">
            <a:off x="-817900" y="-726284"/>
            <a:ext cx="4740748" cy="3998748"/>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863;p64">
            <a:extLst>
              <a:ext uri="{FF2B5EF4-FFF2-40B4-BE49-F238E27FC236}">
                <a16:creationId xmlns:a16="http://schemas.microsoft.com/office/drawing/2014/main" id="{9AE9EDAF-AF6A-41E5-A782-9F37B8762EC2}"/>
              </a:ext>
            </a:extLst>
          </p:cNvPr>
          <p:cNvSpPr/>
          <p:nvPr/>
        </p:nvSpPr>
        <p:spPr>
          <a:xfrm rot="18213207">
            <a:off x="5726861" y="232551"/>
            <a:ext cx="1126373" cy="105879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863;p64">
            <a:extLst>
              <a:ext uri="{FF2B5EF4-FFF2-40B4-BE49-F238E27FC236}">
                <a16:creationId xmlns:a16="http://schemas.microsoft.com/office/drawing/2014/main" id="{404DEE6C-DCE6-42B5-B710-6EA5DE7BFB39}"/>
              </a:ext>
            </a:extLst>
          </p:cNvPr>
          <p:cNvSpPr/>
          <p:nvPr/>
        </p:nvSpPr>
        <p:spPr>
          <a:xfrm rot="16654393">
            <a:off x="7075516" y="-735197"/>
            <a:ext cx="2883718" cy="2686444"/>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516761" y="1086246"/>
            <a:ext cx="4048851" cy="3220939"/>
          </a:xfrm>
        </p:spPr>
        <p:txBody>
          <a:bodyPr/>
          <a:lstStyle/>
          <a:p>
            <a:pPr marL="152400" indent="0">
              <a:buNone/>
            </a:pPr>
            <a:r>
              <a:rPr lang="vi-VN" sz="1800">
                <a:latin typeface="Times New Roman" panose="02020603050405020304" pitchFamily="18" charset="0"/>
                <a:ea typeface="Calibri" panose="020F0502020204030204" pitchFamily="34" charset="0"/>
              </a:rPr>
              <a:t>Teachable Machine là một công cụ trực </a:t>
            </a:r>
            <a:r>
              <a:rPr lang="vi-VN" sz="1800">
                <a:latin typeface="+mj-lt"/>
                <a:ea typeface="Calibri" panose="020F0502020204030204" pitchFamily="34" charset="0"/>
              </a:rPr>
              <a:t>tuyến giúp tạo ra các mô hình học máy một cách nhanh chóng, dễ dàng và dễ tiếp cận cho mọi người.</a:t>
            </a:r>
            <a:endParaRPr lang="en-US" sz="1800">
              <a:latin typeface="+mj-lt"/>
              <a:ea typeface="Calibri" panose="020F0502020204030204" pitchFamily="34" charset="0"/>
            </a:endParaRPr>
          </a:p>
          <a:p>
            <a:pPr marL="152400" indent="0">
              <a:buNone/>
            </a:pPr>
            <a:endParaRPr lang="en-US" sz="1800">
              <a:latin typeface="+mj-lt"/>
            </a:endParaRPr>
          </a:p>
          <a:p>
            <a:pPr marL="152400" indent="0">
              <a:buNone/>
            </a:pPr>
            <a:r>
              <a:rPr lang="vi-VN" sz="1800">
                <a:latin typeface="+mj-lt"/>
              </a:rPr>
              <a:t>Teachable Machine là một công cụ trực tuyến giúp tạo ra các mô hình học máy một cách nhanh chóng, dễ dàng và dễ tiếp cận cho mọi người.</a:t>
            </a:r>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p:txBody>
          <a:bodyPr/>
          <a:lstStyle/>
          <a:p>
            <a:r>
              <a:rPr lang="en-US" sz="2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3. Teachable Machine</a:t>
            </a:r>
            <a:endParaRPr lang="en-US" dirty="0"/>
          </a:p>
        </p:txBody>
      </p:sp>
      <p:sp>
        <p:nvSpPr>
          <p:cNvPr id="17" name="Google Shape;3863;p64">
            <a:extLst>
              <a:ext uri="{FF2B5EF4-FFF2-40B4-BE49-F238E27FC236}">
                <a16:creationId xmlns:a16="http://schemas.microsoft.com/office/drawing/2014/main" id="{BA74764D-93B9-4137-AF83-C9EF1FCE26F0}"/>
              </a:ext>
            </a:extLst>
          </p:cNvPr>
          <p:cNvSpPr/>
          <p:nvPr/>
        </p:nvSpPr>
        <p:spPr>
          <a:xfrm rot="901163">
            <a:off x="6740124" y="1364188"/>
            <a:ext cx="807999" cy="79611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8" name="Picture 4">
            <a:extLst>
              <a:ext uri="{FF2B5EF4-FFF2-40B4-BE49-F238E27FC236}">
                <a16:creationId xmlns:a16="http://schemas.microsoft.com/office/drawing/2014/main" id="{8384EF46-D45B-44B9-8F81-56A9630F1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achable Machine: Introducción - YouTube">
            <a:extLst>
              <a:ext uri="{FF2B5EF4-FFF2-40B4-BE49-F238E27FC236}">
                <a16:creationId xmlns:a16="http://schemas.microsoft.com/office/drawing/2014/main" id="{66CAADAC-A76B-99B0-2F3E-E10E2172A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930" y="1396381"/>
            <a:ext cx="4293309" cy="241498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67864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A8E637-6A18-10A8-5C58-08DE5196E33D}"/>
              </a:ext>
            </a:extLst>
          </p:cNvPr>
          <p:cNvPicPr>
            <a:picLocks noChangeAspect="1"/>
          </p:cNvPicPr>
          <p:nvPr/>
        </p:nvPicPr>
        <p:blipFill>
          <a:blip r:embed="rId3"/>
          <a:stretch>
            <a:fillRect/>
          </a:stretch>
        </p:blipFill>
        <p:spPr>
          <a:xfrm>
            <a:off x="1897640" y="1580203"/>
            <a:ext cx="3703189" cy="2030104"/>
          </a:xfrm>
          <a:prstGeom prst="rect">
            <a:avLst/>
          </a:prstGeom>
        </p:spPr>
      </p:pic>
      <p:sp>
        <p:nvSpPr>
          <p:cNvPr id="308" name="Google Shape;918;p38">
            <a:extLst>
              <a:ext uri="{FF2B5EF4-FFF2-40B4-BE49-F238E27FC236}">
                <a16:creationId xmlns:a16="http://schemas.microsoft.com/office/drawing/2014/main" id="{B260885D-45AD-4638-BE99-9B01609125E4}"/>
              </a:ext>
            </a:extLst>
          </p:cNvPr>
          <p:cNvSpPr/>
          <p:nvPr/>
        </p:nvSpPr>
        <p:spPr>
          <a:xfrm rot="17219673">
            <a:off x="-2253485" y="4030483"/>
            <a:ext cx="3547269" cy="2742642"/>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18;p38">
            <a:extLst>
              <a:ext uri="{FF2B5EF4-FFF2-40B4-BE49-F238E27FC236}">
                <a16:creationId xmlns:a16="http://schemas.microsoft.com/office/drawing/2014/main" id="{73AB298B-E517-4FC8-B0AF-EC194F76F12F}"/>
              </a:ext>
            </a:extLst>
          </p:cNvPr>
          <p:cNvSpPr/>
          <p:nvPr/>
        </p:nvSpPr>
        <p:spPr>
          <a:xfrm rot="13971012">
            <a:off x="3058722" y="-842575"/>
            <a:ext cx="2962073" cy="2391154"/>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8;p38">
            <a:extLst>
              <a:ext uri="{FF2B5EF4-FFF2-40B4-BE49-F238E27FC236}">
                <a16:creationId xmlns:a16="http://schemas.microsoft.com/office/drawing/2014/main" id="{358CC6E9-9FF7-4E73-9616-65971A5138A8}"/>
              </a:ext>
            </a:extLst>
          </p:cNvPr>
          <p:cNvSpPr/>
          <p:nvPr/>
        </p:nvSpPr>
        <p:spPr>
          <a:xfrm rot="19932979">
            <a:off x="5399332" y="2279342"/>
            <a:ext cx="4156759" cy="3539206"/>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343558B4-C591-4D82-88B6-C0C74B5A87D1}"/>
              </a:ext>
            </a:extLst>
          </p:cNvPr>
          <p:cNvSpPr>
            <a:spLocks noGrp="1"/>
          </p:cNvSpPr>
          <p:nvPr>
            <p:ph type="body" idx="1"/>
          </p:nvPr>
        </p:nvSpPr>
        <p:spPr>
          <a:xfrm>
            <a:off x="25062" y="1037791"/>
            <a:ext cx="2358009" cy="702360"/>
          </a:xfrm>
        </p:spPr>
        <p:txBody>
          <a:bodyPr/>
          <a:lstStyle/>
          <a:p>
            <a:pPr marL="152400" indent="0" algn="ctr">
              <a:buNone/>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Cảm biến khí hóa lỏng, khí than MQ-5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152400" indent="0">
              <a:buNone/>
            </a:pPr>
            <a:endParaRPr lang="en-US" dirty="0"/>
          </a:p>
        </p:txBody>
      </p:sp>
      <p:sp>
        <p:nvSpPr>
          <p:cNvPr id="3" name="Title 2">
            <a:extLst>
              <a:ext uri="{FF2B5EF4-FFF2-40B4-BE49-F238E27FC236}">
                <a16:creationId xmlns:a16="http://schemas.microsoft.com/office/drawing/2014/main" id="{E9E1E815-FB05-4F4D-8EAF-7599638A7825}"/>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4. Linh kiện điện tử</a:t>
            </a:r>
            <a:endParaRPr lang="en-US" b="1" dirty="0">
              <a:latin typeface="Times New Roman" panose="02020603050405020304" pitchFamily="18" charset="0"/>
              <a:cs typeface="Times New Roman" panose="02020603050405020304" pitchFamily="18" charset="0"/>
            </a:endParaRPr>
          </a:p>
        </p:txBody>
      </p:sp>
      <p:pic>
        <p:nvPicPr>
          <p:cNvPr id="309" name="Picture 4">
            <a:extLst>
              <a:ext uri="{FF2B5EF4-FFF2-40B4-BE49-F238E27FC236}">
                <a16:creationId xmlns:a16="http://schemas.microsoft.com/office/drawing/2014/main" id="{3CD4A08F-8A65-4C77-8133-6AB1F01F1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
            <a:extLst>
              <a:ext uri="{FF2B5EF4-FFF2-40B4-BE49-F238E27FC236}">
                <a16:creationId xmlns:a16="http://schemas.microsoft.com/office/drawing/2014/main" id="{D9C887F5-E65A-AC16-1CBD-9E1C4866AB64}"/>
              </a:ext>
            </a:extLst>
          </p:cNvPr>
          <p:cNvSpPr txBox="1">
            <a:spLocks/>
          </p:cNvSpPr>
          <p:nvPr/>
        </p:nvSpPr>
        <p:spPr>
          <a:xfrm>
            <a:off x="2310489" y="1055759"/>
            <a:ext cx="3016909" cy="702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Font typeface="DM Sans"/>
              <a:buNone/>
            </a:pPr>
            <a:r>
              <a:rPr lang="en-US" sz="1600" kern="100">
                <a:latin typeface="Times New Roman" panose="02020603050405020304" pitchFamily="18" charset="0"/>
                <a:ea typeface="Calibri" panose="020F0502020204030204" pitchFamily="34" charset="0"/>
                <a:cs typeface="Times New Roman" panose="02020603050405020304" pitchFamily="18" charset="0"/>
              </a:rPr>
              <a:t>Module Cảm Biến Độ Ẩm, Nhiệt Độ DHT11</a:t>
            </a:r>
            <a:endParaRPr lang="en-US" dirty="0"/>
          </a:p>
        </p:txBody>
      </p:sp>
      <p:sp>
        <p:nvSpPr>
          <p:cNvPr id="9" name="TextBox 8">
            <a:extLst>
              <a:ext uri="{FF2B5EF4-FFF2-40B4-BE49-F238E27FC236}">
                <a16:creationId xmlns:a16="http://schemas.microsoft.com/office/drawing/2014/main" id="{E74B75D0-53EF-4301-0A54-EF7B975AED6C}"/>
              </a:ext>
            </a:extLst>
          </p:cNvPr>
          <p:cNvSpPr txBox="1"/>
          <p:nvPr/>
        </p:nvSpPr>
        <p:spPr>
          <a:xfrm>
            <a:off x="5737222" y="1186436"/>
            <a:ext cx="2626751" cy="342786"/>
          </a:xfrm>
          <a:prstGeom prst="rect">
            <a:avLst/>
          </a:prstGeom>
          <a:noFill/>
        </p:spPr>
        <p:txBody>
          <a:bodyPr wrap="square">
            <a:spAutoFit/>
          </a:bodyPr>
          <a:lstStyle/>
          <a:p>
            <a:pPr marL="457200" marR="0" lvl="1">
              <a:lnSpc>
                <a:spcPct val="107000"/>
              </a:lnSpc>
              <a:spcBef>
                <a:spcPts val="0"/>
              </a:spcBef>
              <a:spcAft>
                <a:spcPts val="80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Arduino UNO R3 DIP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44D2C2F-E124-2D9C-715F-E047A97263ED}"/>
              </a:ext>
            </a:extLst>
          </p:cNvPr>
          <p:cNvSpPr txBox="1"/>
          <p:nvPr/>
        </p:nvSpPr>
        <p:spPr>
          <a:xfrm>
            <a:off x="2103582" y="3935600"/>
            <a:ext cx="1177662" cy="869725"/>
          </a:xfrm>
          <a:prstGeom prst="rect">
            <a:avLst/>
          </a:prstGeom>
          <a:noFill/>
        </p:spPr>
        <p:txBody>
          <a:bodyPr wrap="square">
            <a:spAutoFit/>
          </a:bodyPr>
          <a:lstStyle/>
          <a:p>
            <a:pPr marL="457200" marR="0" lvl="1">
              <a:lnSpc>
                <a:spcPct val="107000"/>
              </a:lnSpc>
              <a:spcBef>
                <a:spcPts val="0"/>
              </a:spcBef>
              <a:spcAft>
                <a:spcPts val="80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Led phủ màu</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A small metal object with a blue circuit board&#10;&#10;Description automatically generated">
            <a:extLst>
              <a:ext uri="{FF2B5EF4-FFF2-40B4-BE49-F238E27FC236}">
                <a16:creationId xmlns:a16="http://schemas.microsoft.com/office/drawing/2014/main" id="{C7FB97FB-8867-56CB-3AAE-94814A6BA646}"/>
              </a:ext>
            </a:extLst>
          </p:cNvPr>
          <p:cNvPicPr>
            <a:picLocks noChangeAspect="1"/>
          </p:cNvPicPr>
          <p:nvPr/>
        </p:nvPicPr>
        <p:blipFill>
          <a:blip r:embed="rId5"/>
          <a:stretch>
            <a:fillRect/>
          </a:stretch>
        </p:blipFill>
        <p:spPr>
          <a:xfrm>
            <a:off x="138634" y="1835613"/>
            <a:ext cx="2087961" cy="1543413"/>
          </a:xfrm>
          <a:prstGeom prst="rect">
            <a:avLst/>
          </a:prstGeom>
        </p:spPr>
      </p:pic>
      <p:pic>
        <p:nvPicPr>
          <p:cNvPr id="16" name="Picture 15">
            <a:extLst>
              <a:ext uri="{FF2B5EF4-FFF2-40B4-BE49-F238E27FC236}">
                <a16:creationId xmlns:a16="http://schemas.microsoft.com/office/drawing/2014/main" id="{5C4405A3-1CCE-09F3-6CFE-8634EFFD768B}"/>
              </a:ext>
            </a:extLst>
          </p:cNvPr>
          <p:cNvPicPr>
            <a:picLocks noChangeAspect="1"/>
          </p:cNvPicPr>
          <p:nvPr/>
        </p:nvPicPr>
        <p:blipFill>
          <a:blip r:embed="rId6"/>
          <a:stretch>
            <a:fillRect/>
          </a:stretch>
        </p:blipFill>
        <p:spPr>
          <a:xfrm>
            <a:off x="5536667" y="1569118"/>
            <a:ext cx="3515409" cy="1923423"/>
          </a:xfrm>
          <a:prstGeom prst="rect">
            <a:avLst/>
          </a:prstGeom>
        </p:spPr>
      </p:pic>
      <p:pic>
        <p:nvPicPr>
          <p:cNvPr id="17" name="Picture 16" descr="Led phủ màu 3mm xanh lá (10 led)">
            <a:extLst>
              <a:ext uri="{FF2B5EF4-FFF2-40B4-BE49-F238E27FC236}">
                <a16:creationId xmlns:a16="http://schemas.microsoft.com/office/drawing/2014/main" id="{CFB2E846-ACF5-29EC-1DE4-EA621881857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01206" y="3762777"/>
            <a:ext cx="1177662" cy="1177662"/>
          </a:xfrm>
          <a:prstGeom prst="rect">
            <a:avLst/>
          </a:prstGeom>
          <a:noFill/>
          <a:ln>
            <a:noFill/>
          </a:ln>
        </p:spPr>
      </p:pic>
    </p:spTree>
    <p:extLst>
      <p:ext uri="{BB962C8B-B14F-4D97-AF65-F5344CB8AC3E}">
        <p14:creationId xmlns:p14="http://schemas.microsoft.com/office/powerpoint/2010/main" val="10421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3863;p64">
            <a:extLst>
              <a:ext uri="{FF2B5EF4-FFF2-40B4-BE49-F238E27FC236}">
                <a16:creationId xmlns:a16="http://schemas.microsoft.com/office/drawing/2014/main" id="{AF85B2AB-57CF-4255-B1E5-B9C6BF1889E6}"/>
              </a:ext>
            </a:extLst>
          </p:cNvPr>
          <p:cNvSpPr/>
          <p:nvPr/>
        </p:nvSpPr>
        <p:spPr>
          <a:xfrm rot="715454">
            <a:off x="-817900" y="-726284"/>
            <a:ext cx="4740748" cy="3998748"/>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863;p64">
            <a:extLst>
              <a:ext uri="{FF2B5EF4-FFF2-40B4-BE49-F238E27FC236}">
                <a16:creationId xmlns:a16="http://schemas.microsoft.com/office/drawing/2014/main" id="{9AE9EDAF-AF6A-41E5-A782-9F37B8762EC2}"/>
              </a:ext>
            </a:extLst>
          </p:cNvPr>
          <p:cNvSpPr/>
          <p:nvPr/>
        </p:nvSpPr>
        <p:spPr>
          <a:xfrm rot="18213207">
            <a:off x="5726861" y="232551"/>
            <a:ext cx="1126373" cy="105879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863;p64">
            <a:extLst>
              <a:ext uri="{FF2B5EF4-FFF2-40B4-BE49-F238E27FC236}">
                <a16:creationId xmlns:a16="http://schemas.microsoft.com/office/drawing/2014/main" id="{404DEE6C-DCE6-42B5-B710-6EA5DE7BFB39}"/>
              </a:ext>
            </a:extLst>
          </p:cNvPr>
          <p:cNvSpPr/>
          <p:nvPr/>
        </p:nvSpPr>
        <p:spPr>
          <a:xfrm rot="16654393">
            <a:off x="7075516" y="-735197"/>
            <a:ext cx="2883718" cy="2686444"/>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516761" y="1086246"/>
            <a:ext cx="4048851" cy="3220939"/>
          </a:xfrm>
        </p:spPr>
        <p:txBody>
          <a:bodyPr/>
          <a:lstStyle/>
          <a:p>
            <a:pPr marL="152400" indent="0">
              <a:buNone/>
            </a:pPr>
            <a:r>
              <a:rPr lang="vi-VN" sz="1800" b="1">
                <a:latin typeface="Times New Roman" panose="02020603050405020304" pitchFamily="18" charset="0"/>
                <a:ea typeface="Calibri" panose="020F0502020204030204" pitchFamily="34" charset="0"/>
              </a:rPr>
              <a:t>Android Studio </a:t>
            </a:r>
            <a:r>
              <a:rPr lang="vi-VN" sz="1800">
                <a:latin typeface="Times New Roman" panose="02020603050405020304" pitchFamily="18" charset="0"/>
                <a:ea typeface="Calibri" panose="020F0502020204030204" pitchFamily="34" charset="0"/>
              </a:rPr>
              <a:t>là Môi trường phát triển tích hợp (IDE) chính thức để phát triển ứng dụng Android. Nhờ có công cụ cho nhà phát triển và trình soạn thảo mã mạnh mẽ của IntelliJ IDEA, Android Studio cung cấp thêm nhiều tính năng giúp bạn nâng cao năng suất khi xây dựng ứng dụng Android</a:t>
            </a:r>
            <a:r>
              <a:rPr lang="en-US" sz="1800">
                <a:latin typeface="Times New Roman" panose="02020603050405020304" pitchFamily="18" charset="0"/>
                <a:ea typeface="Calibri" panose="020F0502020204030204" pitchFamily="34" charset="0"/>
              </a:rPr>
              <a:t>.</a:t>
            </a:r>
            <a:endParaRPr lang="en-US" sz="1800">
              <a:latin typeface="+mj-lt"/>
            </a:endParaRPr>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Android Studio</a:t>
            </a:r>
            <a:endParaRPr lang="en-US" dirty="0"/>
          </a:p>
        </p:txBody>
      </p:sp>
      <p:sp>
        <p:nvSpPr>
          <p:cNvPr id="17" name="Google Shape;3863;p64">
            <a:extLst>
              <a:ext uri="{FF2B5EF4-FFF2-40B4-BE49-F238E27FC236}">
                <a16:creationId xmlns:a16="http://schemas.microsoft.com/office/drawing/2014/main" id="{BA74764D-93B9-4137-AF83-C9EF1FCE26F0}"/>
              </a:ext>
            </a:extLst>
          </p:cNvPr>
          <p:cNvSpPr/>
          <p:nvPr/>
        </p:nvSpPr>
        <p:spPr>
          <a:xfrm rot="901163">
            <a:off x="6740124" y="1364188"/>
            <a:ext cx="807999" cy="79611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8" name="Picture 4">
            <a:extLst>
              <a:ext uri="{FF2B5EF4-FFF2-40B4-BE49-F238E27FC236}">
                <a16:creationId xmlns:a16="http://schemas.microsoft.com/office/drawing/2014/main" id="{8384EF46-D45B-44B9-8F81-56A9630F1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droid Developers Blog: Redesigning the Android Studio Logo">
            <a:extLst>
              <a:ext uri="{FF2B5EF4-FFF2-40B4-BE49-F238E27FC236}">
                <a16:creationId xmlns:a16="http://schemas.microsoft.com/office/drawing/2014/main" id="{F7610BBD-E9C5-2977-F070-CDBA7BDDD5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30"/>
          <a:stretch/>
        </p:blipFill>
        <p:spPr bwMode="auto">
          <a:xfrm>
            <a:off x="4850829" y="972929"/>
            <a:ext cx="3417972" cy="34475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85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oogle Shape;1649;p44">
            <a:extLst>
              <a:ext uri="{FF2B5EF4-FFF2-40B4-BE49-F238E27FC236}">
                <a16:creationId xmlns:a16="http://schemas.microsoft.com/office/drawing/2014/main" id="{5B0BA191-4B00-407B-89E1-E1FAE8921B9C}"/>
              </a:ext>
            </a:extLst>
          </p:cNvPr>
          <p:cNvSpPr/>
          <p:nvPr/>
        </p:nvSpPr>
        <p:spPr>
          <a:xfrm rot="6010424">
            <a:off x="422811" y="942619"/>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4789609" y="1624800"/>
            <a:ext cx="3420716" cy="1371384"/>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Hiện thực</a:t>
            </a:r>
            <a:endParaRPr lang="en-US"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5485126" y="3792577"/>
            <a:ext cx="2977800" cy="792600"/>
          </a:xfrm>
        </p:spPr>
        <p:txBody>
          <a:bodyPr/>
          <a:lstStyle/>
          <a:p>
            <a:pPr algn="r"/>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5173149" y="499958"/>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8" name="Google Shape;10925;p72">
            <a:extLst>
              <a:ext uri="{FF2B5EF4-FFF2-40B4-BE49-F238E27FC236}">
                <a16:creationId xmlns:a16="http://schemas.microsoft.com/office/drawing/2014/main" id="{8BA43E06-59D7-42F7-B84C-FFF48FD6E625}"/>
              </a:ext>
            </a:extLst>
          </p:cNvPr>
          <p:cNvGrpSpPr/>
          <p:nvPr/>
        </p:nvGrpSpPr>
        <p:grpSpPr>
          <a:xfrm>
            <a:off x="4466714" y="1269251"/>
            <a:ext cx="3996212" cy="163364"/>
            <a:chOff x="1464850" y="436376"/>
            <a:chExt cx="6001362" cy="222300"/>
          </a:xfrm>
        </p:grpSpPr>
        <p:sp>
          <p:nvSpPr>
            <p:cNvPr id="9" name="Google Shape;10926;p72">
              <a:extLst>
                <a:ext uri="{FF2B5EF4-FFF2-40B4-BE49-F238E27FC236}">
                  <a16:creationId xmlns:a16="http://schemas.microsoft.com/office/drawing/2014/main" id="{14975F3C-28FD-42B6-83F4-A874F04B7C4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 name="Google Shape;10927;p72">
              <a:extLst>
                <a:ext uri="{FF2B5EF4-FFF2-40B4-BE49-F238E27FC236}">
                  <a16:creationId xmlns:a16="http://schemas.microsoft.com/office/drawing/2014/main" id="{542C1F3F-78F9-4836-A519-62EE341DB84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 name="Google Shape;10928;p72">
              <a:extLst>
                <a:ext uri="{FF2B5EF4-FFF2-40B4-BE49-F238E27FC236}">
                  <a16:creationId xmlns:a16="http://schemas.microsoft.com/office/drawing/2014/main" id="{350816B6-6AED-4CA6-8B0B-BEA080EB8529}"/>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 name="Google Shape;10929;p72">
              <a:extLst>
                <a:ext uri="{FF2B5EF4-FFF2-40B4-BE49-F238E27FC236}">
                  <a16:creationId xmlns:a16="http://schemas.microsoft.com/office/drawing/2014/main" id="{D9C0C97F-A204-401E-BFD0-57A8BE922633}"/>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3" name="Google Shape;10930;p72">
              <a:extLst>
                <a:ext uri="{FF2B5EF4-FFF2-40B4-BE49-F238E27FC236}">
                  <a16:creationId xmlns:a16="http://schemas.microsoft.com/office/drawing/2014/main" id="{021F05B4-98A4-44CA-89D3-DA1C9605BF4F}"/>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14" name="Google Shape;10931;p72">
              <a:extLst>
                <a:ext uri="{FF2B5EF4-FFF2-40B4-BE49-F238E27FC236}">
                  <a16:creationId xmlns:a16="http://schemas.microsoft.com/office/drawing/2014/main" id="{2276EEEE-C825-460F-A13F-B50AD16BF54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 name="Google Shape;10932;p72">
              <a:extLst>
                <a:ext uri="{FF2B5EF4-FFF2-40B4-BE49-F238E27FC236}">
                  <a16:creationId xmlns:a16="http://schemas.microsoft.com/office/drawing/2014/main" id="{40FBDE22-6053-459E-A47A-706EA66E0622}"/>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6" name="Google Shape;10933;p72">
              <a:extLst>
                <a:ext uri="{FF2B5EF4-FFF2-40B4-BE49-F238E27FC236}">
                  <a16:creationId xmlns:a16="http://schemas.microsoft.com/office/drawing/2014/main" id="{C19FC248-DA4E-4277-A42D-D647A4DFF3B4}"/>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7" name="Google Shape;10934;p72">
              <a:extLst>
                <a:ext uri="{FF2B5EF4-FFF2-40B4-BE49-F238E27FC236}">
                  <a16:creationId xmlns:a16="http://schemas.microsoft.com/office/drawing/2014/main" id="{014B3102-ECE8-4A0D-8B94-81E6E375119B}"/>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18" name="Picture 4">
            <a:extLst>
              <a:ext uri="{FF2B5EF4-FFF2-40B4-BE49-F238E27FC236}">
                <a16:creationId xmlns:a16="http://schemas.microsoft.com/office/drawing/2014/main" id="{F2B7CBF1-2656-405F-8112-A25DCC62A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4991;p68">
            <a:extLst>
              <a:ext uri="{FF2B5EF4-FFF2-40B4-BE49-F238E27FC236}">
                <a16:creationId xmlns:a16="http://schemas.microsoft.com/office/drawing/2014/main" id="{B0A5B8F9-848A-97BA-929D-5E3DDB06DAC4}"/>
              </a:ext>
            </a:extLst>
          </p:cNvPr>
          <p:cNvPicPr preferRelativeResize="0"/>
          <p:nvPr/>
        </p:nvPicPr>
        <p:blipFill rotWithShape="1">
          <a:blip r:embed="rId3">
            <a:alphaModFix/>
          </a:blip>
          <a:srcRect l="3712" r="3703" b="7415"/>
          <a:stretch/>
        </p:blipFill>
        <p:spPr>
          <a:xfrm>
            <a:off x="437748" y="791259"/>
            <a:ext cx="3916645" cy="3748006"/>
          </a:xfrm>
          <a:prstGeom prst="rect">
            <a:avLst/>
          </a:prstGeom>
          <a:noFill/>
          <a:ln>
            <a:noFill/>
          </a:ln>
        </p:spPr>
      </p:pic>
    </p:spTree>
    <p:extLst>
      <p:ext uri="{BB962C8B-B14F-4D97-AF65-F5344CB8AC3E}">
        <p14:creationId xmlns:p14="http://schemas.microsoft.com/office/powerpoint/2010/main" val="21921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 khảo :</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6"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7"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947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Adafruit IO </a:t>
            </a:r>
            <a:r>
              <a:rPr lang="vi-VN" b="1">
                <a:effectLst>
                  <a:outerShdw blurRad="38100" dist="38100" dir="2700000" algn="tl">
                    <a:srgbClr val="000000">
                      <a:alpha val="43137"/>
                    </a:srgbClr>
                  </a:outerShdw>
                </a:effectLst>
                <a:latin typeface="Times New Roman (Headings)"/>
              </a:rPr>
              <a:t> </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3475478" cy="532308"/>
          </a:xfrm>
        </p:spPr>
        <p:txBody>
          <a:bodyPr/>
          <a:lstStyle/>
          <a:p>
            <a:r>
              <a:rPr lang="en-US" sz="2400" b="1">
                <a:latin typeface="Times New Roman" panose="02020603050405020304" pitchFamily="18" charset="0"/>
                <a:cs typeface="Times New Roman" panose="02020603050405020304" pitchFamily="18" charset="0"/>
              </a:rPr>
              <a:t>Feeds</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422CBA06-E06A-8D56-BC51-887F4454D593}"/>
              </a:ext>
            </a:extLst>
          </p:cNvPr>
          <p:cNvPicPr>
            <a:picLocks noChangeAspect="1"/>
          </p:cNvPicPr>
          <p:nvPr/>
        </p:nvPicPr>
        <p:blipFill rotWithShape="1">
          <a:blip r:embed="rId4"/>
          <a:srcRect r="54820"/>
          <a:stretch/>
        </p:blipFill>
        <p:spPr>
          <a:xfrm>
            <a:off x="476768" y="1433708"/>
            <a:ext cx="3318231" cy="3162294"/>
          </a:xfrm>
          <a:prstGeom prst="rect">
            <a:avLst/>
          </a:prstGeom>
        </p:spPr>
      </p:pic>
      <p:sp>
        <p:nvSpPr>
          <p:cNvPr id="8" name="Title 5">
            <a:extLst>
              <a:ext uri="{FF2B5EF4-FFF2-40B4-BE49-F238E27FC236}">
                <a16:creationId xmlns:a16="http://schemas.microsoft.com/office/drawing/2014/main" id="{65DB5666-7CCE-B252-43D1-F1B1B11D422E}"/>
              </a:ext>
            </a:extLst>
          </p:cNvPr>
          <p:cNvSpPr txBox="1">
            <a:spLocks/>
          </p:cNvSpPr>
          <p:nvPr/>
        </p:nvSpPr>
        <p:spPr>
          <a:xfrm>
            <a:off x="4415955" y="908196"/>
            <a:ext cx="3475478" cy="5323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en-US" sz="2400" b="1">
                <a:latin typeface="Times New Roman" panose="02020603050405020304" pitchFamily="18" charset="0"/>
                <a:cs typeface="Times New Roman" panose="02020603050405020304" pitchFamily="18" charset="0"/>
              </a:rPr>
              <a:t>Dashboard</a:t>
            </a:r>
            <a:endParaRPr lang="en-US" sz="2400" b="1" dirty="0">
              <a:latin typeface="Times New Roman" panose="02020603050405020304" pitchFamily="18" charset="0"/>
              <a:cs typeface="Times New Roman" panose="02020603050405020304" pitchFamily="18" charset="0"/>
            </a:endParaRPr>
          </a:p>
        </p:txBody>
      </p:sp>
      <p:pic>
        <p:nvPicPr>
          <p:cNvPr id="10" name="Picture 9" descr="A screenshot of a computer&#10;&#10;Description automatically generated">
            <a:extLst>
              <a:ext uri="{FF2B5EF4-FFF2-40B4-BE49-F238E27FC236}">
                <a16:creationId xmlns:a16="http://schemas.microsoft.com/office/drawing/2014/main" id="{B7F2D21C-B62B-FBE5-B827-359808C18747}"/>
              </a:ext>
            </a:extLst>
          </p:cNvPr>
          <p:cNvPicPr>
            <a:picLocks noChangeAspect="1"/>
          </p:cNvPicPr>
          <p:nvPr/>
        </p:nvPicPr>
        <p:blipFill>
          <a:blip r:embed="rId5"/>
          <a:stretch>
            <a:fillRect/>
          </a:stretch>
        </p:blipFill>
        <p:spPr>
          <a:xfrm>
            <a:off x="3849189" y="1433708"/>
            <a:ext cx="4818043" cy="3162294"/>
          </a:xfrm>
          <a:prstGeom prst="rect">
            <a:avLst/>
          </a:prstGeom>
        </p:spPr>
      </p:pic>
    </p:spTree>
    <p:extLst>
      <p:ext uri="{BB962C8B-B14F-4D97-AF65-F5344CB8AC3E}">
        <p14:creationId xmlns:p14="http://schemas.microsoft.com/office/powerpoint/2010/main" val="1177759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https://blog.cyberjutsu.io/2021/08/09/hoc-an-toan-thong-tin/</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7"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8"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828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498972" y="-1217062"/>
            <a:ext cx="4116649"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Mô hình nhận diện</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7" cy="532308"/>
          </a:xfrm>
        </p:spPr>
        <p:txBody>
          <a:bodyPr/>
          <a:lstStyle/>
          <a:p>
            <a:r>
              <a:rPr lang="en-US" sz="2400" b="1">
                <a:latin typeface="Times New Roman" panose="02020603050405020304" pitchFamily="18" charset="0"/>
                <a:cs typeface="Times New Roman" panose="02020603050405020304" pitchFamily="18" charset="0"/>
              </a:rPr>
              <a:t>Dữ liệu</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3165D9-271F-5B69-84E3-408C80437358}"/>
              </a:ext>
            </a:extLst>
          </p:cNvPr>
          <p:cNvSpPr txBox="1"/>
          <p:nvPr/>
        </p:nvSpPr>
        <p:spPr>
          <a:xfrm>
            <a:off x="373710" y="1433708"/>
            <a:ext cx="8151981" cy="3252685"/>
          </a:xfrm>
          <a:prstGeom prst="rect">
            <a:avLst/>
          </a:prstGeom>
          <a:noFill/>
        </p:spPr>
        <p:txBody>
          <a:bodyPr wrap="square" rtlCol="0">
            <a:spAutoFit/>
          </a:bodyPr>
          <a:lstStyle/>
          <a:p>
            <a:pPr indent="228600">
              <a:lnSpc>
                <a:spcPct val="107000"/>
              </a:lnSpc>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Thu thập dữ liệu từ Kaggle và thực tế:</a:t>
            </a:r>
          </a:p>
          <a:p>
            <a:pPr marL="285750" marR="0" indent="-285750">
              <a:lnSpc>
                <a:spcPct val="107000"/>
              </a:lnSpc>
              <a:spcBef>
                <a:spcPts val="0"/>
              </a:spcBef>
              <a:spcAft>
                <a:spcPts val="800"/>
              </a:spcAft>
              <a:buFont typeface="Wingdings" panose="05000000000000000000" pitchFamily="2" charset="2"/>
              <a:buChar char="Ø"/>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362 mẫu hình ảnh không có người </a:t>
            </a:r>
          </a:p>
          <a:p>
            <a:pPr marL="285750" marR="0" indent="-285750">
              <a:lnSpc>
                <a:spcPct val="107000"/>
              </a:lnSpc>
              <a:spcBef>
                <a:spcPts val="0"/>
              </a:spcBef>
              <a:spcAft>
                <a:spcPts val="800"/>
              </a:spcAft>
              <a:buFont typeface="Wingdings" panose="05000000000000000000" pitchFamily="2" charset="2"/>
              <a:buChar char="Ø"/>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1082 mẫu hình ảnh có người </a:t>
            </a: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Tiến hành đào tạo mô hình nhận diện bằng Teachable Machine với:</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0"/>
              </a:spcAft>
              <a:buFont typeface="Wingdings" panose="05000000000000000000" pitchFamily="2" charset="2"/>
              <a:buChar char="ü"/>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Epochs: 100 ( đào tạo qua toàn bộ tập dữ liệu 100 lần)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0"/>
              </a:spcAft>
              <a:buFont typeface="Wingdings" panose="05000000000000000000" pitchFamily="2" charset="2"/>
              <a:buChar char="ü"/>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Batch Size: 16 ( xem xét và cập nhật trọng số dựa trên 16 mẫu dữ liệu mỗi lần)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800"/>
              </a:spcAft>
              <a:buFont typeface="Wingdings" panose="05000000000000000000" pitchFamily="2" charset="2"/>
              <a:buChar char="ü"/>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Learning Rate: 0.001 ( độ lớn của các bước cập nhật trọng số)</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1037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498972" y="-1217062"/>
            <a:ext cx="4116649"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Mô hình nhận diện</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7" cy="532308"/>
          </a:xfrm>
        </p:spPr>
        <p:txBody>
          <a:bodyPr/>
          <a:lstStyle/>
          <a:p>
            <a:r>
              <a:rPr lang="vi-VN" sz="2400" b="1">
                <a:latin typeface="Times New Roman" panose="02020603050405020304" pitchFamily="18" charset="0"/>
                <a:cs typeface="Times New Roman" panose="02020603050405020304" pitchFamily="18" charset="0"/>
              </a:rPr>
              <a:t>Thu được mô hình với kết quả như sau: </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381FC399-CF6B-D07C-711D-DF17DF6DA83F}"/>
              </a:ext>
            </a:extLst>
          </p:cNvPr>
          <p:cNvPicPr>
            <a:picLocks noChangeAspect="1"/>
          </p:cNvPicPr>
          <p:nvPr/>
        </p:nvPicPr>
        <p:blipFill rotWithShape="1">
          <a:blip r:embed="rId4"/>
          <a:srcRect l="74891" t="12725"/>
          <a:stretch/>
        </p:blipFill>
        <p:spPr>
          <a:xfrm>
            <a:off x="429247" y="1628504"/>
            <a:ext cx="1527988" cy="262651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1D9E160-891E-B890-AF9E-0057F83D404F}"/>
              </a:ext>
            </a:extLst>
          </p:cNvPr>
          <p:cNvPicPr>
            <a:picLocks noChangeAspect="1"/>
          </p:cNvPicPr>
          <p:nvPr/>
        </p:nvPicPr>
        <p:blipFill rotWithShape="1">
          <a:blip r:embed="rId5"/>
          <a:srcRect l="74792" t="13121"/>
          <a:stretch/>
        </p:blipFill>
        <p:spPr>
          <a:xfrm>
            <a:off x="2114414" y="1628504"/>
            <a:ext cx="1527988" cy="262651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FDBDA2C-05EE-6399-AB40-52AAAACE29FE}"/>
              </a:ext>
            </a:extLst>
          </p:cNvPr>
          <p:cNvPicPr>
            <a:picLocks noChangeAspect="1"/>
          </p:cNvPicPr>
          <p:nvPr/>
        </p:nvPicPr>
        <p:blipFill rotWithShape="1">
          <a:blip r:embed="rId6"/>
          <a:srcRect l="74792" t="11601"/>
          <a:stretch/>
        </p:blipFill>
        <p:spPr>
          <a:xfrm>
            <a:off x="3799580" y="1628502"/>
            <a:ext cx="1527987" cy="262651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25EE7C9-9FFB-A4FE-4667-4C4108F6C0DE}"/>
              </a:ext>
            </a:extLst>
          </p:cNvPr>
          <p:cNvPicPr>
            <a:picLocks noChangeAspect="1"/>
          </p:cNvPicPr>
          <p:nvPr/>
        </p:nvPicPr>
        <p:blipFill rotWithShape="1">
          <a:blip r:embed="rId7"/>
          <a:srcRect l="74750" t="11687"/>
          <a:stretch/>
        </p:blipFill>
        <p:spPr>
          <a:xfrm>
            <a:off x="5484747" y="1628502"/>
            <a:ext cx="1527987" cy="262651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FF64F81-E158-5C7A-4535-DE5B53380B5F}"/>
              </a:ext>
            </a:extLst>
          </p:cNvPr>
          <p:cNvPicPr>
            <a:picLocks noChangeAspect="1"/>
          </p:cNvPicPr>
          <p:nvPr/>
        </p:nvPicPr>
        <p:blipFill rotWithShape="1">
          <a:blip r:embed="rId8"/>
          <a:srcRect l="74741" t="11451"/>
          <a:stretch/>
        </p:blipFill>
        <p:spPr>
          <a:xfrm>
            <a:off x="7169914" y="1628501"/>
            <a:ext cx="1527987" cy="2626515"/>
          </a:xfrm>
          <a:prstGeom prst="rect">
            <a:avLst/>
          </a:prstGeom>
        </p:spPr>
      </p:pic>
    </p:spTree>
    <p:extLst>
      <p:ext uri="{BB962C8B-B14F-4D97-AF65-F5344CB8AC3E}">
        <p14:creationId xmlns:p14="http://schemas.microsoft.com/office/powerpoint/2010/main" val="213971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https://blog.cyberjutsu.io/2021/08/09/hoc-an-toan-thong-tin/</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7"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8"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0961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5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err="1"/>
              <a:t>thành</a:t>
            </a:r>
            <a:r>
              <a:rPr lang="en-US"/>
              <a:t> viên</a:t>
            </a:r>
            <a:endParaRPr dirty="0"/>
          </a:p>
        </p:txBody>
      </p:sp>
      <p:grpSp>
        <p:nvGrpSpPr>
          <p:cNvPr id="2199" name="Google Shape;2199;p52"/>
          <p:cNvGrpSpPr/>
          <p:nvPr/>
        </p:nvGrpSpPr>
        <p:grpSpPr>
          <a:xfrm>
            <a:off x="4212685" y="1123941"/>
            <a:ext cx="3969045" cy="3713929"/>
            <a:chOff x="1088525" y="238125"/>
            <a:chExt cx="5597300" cy="5237525"/>
          </a:xfrm>
        </p:grpSpPr>
        <p:sp>
          <p:nvSpPr>
            <p:cNvPr id="2200" name="Google Shape;2200;p52"/>
            <p:cNvSpPr/>
            <p:nvPr/>
          </p:nvSpPr>
          <p:spPr>
            <a:xfrm>
              <a:off x="1088525" y="270525"/>
              <a:ext cx="5597300" cy="5205125"/>
            </a:xfrm>
            <a:custGeom>
              <a:avLst/>
              <a:gdLst/>
              <a:ahLst/>
              <a:cxnLst/>
              <a:rect l="l" t="t" r="r" b="b"/>
              <a:pathLst>
                <a:path w="223892" h="208205" extrusionOk="0">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p:cNvSpPr/>
            <p:nvPr/>
          </p:nvSpPr>
          <p:spPr>
            <a:xfrm>
              <a:off x="4160650" y="3225725"/>
              <a:ext cx="1723500" cy="1730375"/>
            </a:xfrm>
            <a:custGeom>
              <a:avLst/>
              <a:gdLst/>
              <a:ahLst/>
              <a:cxnLst/>
              <a:rect l="l" t="t" r="r" b="b"/>
              <a:pathLst>
                <a:path w="68940" h="69215" extrusionOk="0">
                  <a:moveTo>
                    <a:pt x="33270" y="1"/>
                  </a:moveTo>
                  <a:cubicBezTo>
                    <a:pt x="31338" y="1"/>
                    <a:pt x="29645" y="504"/>
                    <a:pt x="28372" y="1268"/>
                  </a:cubicBezTo>
                  <a:cubicBezTo>
                    <a:pt x="25132" y="3213"/>
                    <a:pt x="20207" y="3731"/>
                    <a:pt x="20207" y="3731"/>
                  </a:cubicBezTo>
                  <a:cubicBezTo>
                    <a:pt x="20207" y="3731"/>
                    <a:pt x="17096" y="4250"/>
                    <a:pt x="12819" y="4250"/>
                  </a:cubicBezTo>
                  <a:cubicBezTo>
                    <a:pt x="8540" y="4250"/>
                    <a:pt x="765" y="4639"/>
                    <a:pt x="376" y="12675"/>
                  </a:cubicBezTo>
                  <a:cubicBezTo>
                    <a:pt x="0" y="20452"/>
                    <a:pt x="6421" y="22402"/>
                    <a:pt x="10360" y="22402"/>
                  </a:cubicBezTo>
                  <a:cubicBezTo>
                    <a:pt x="10491" y="22402"/>
                    <a:pt x="10619" y="22399"/>
                    <a:pt x="10744" y="22395"/>
                  </a:cubicBezTo>
                  <a:cubicBezTo>
                    <a:pt x="14633" y="22266"/>
                    <a:pt x="16836" y="21100"/>
                    <a:pt x="16837" y="21100"/>
                  </a:cubicBezTo>
                  <a:lnTo>
                    <a:pt x="16837" y="21100"/>
                  </a:lnTo>
                  <a:cubicBezTo>
                    <a:pt x="16837" y="21100"/>
                    <a:pt x="19170" y="32765"/>
                    <a:pt x="14763" y="38856"/>
                  </a:cubicBezTo>
                  <a:cubicBezTo>
                    <a:pt x="10356" y="44948"/>
                    <a:pt x="5042" y="47669"/>
                    <a:pt x="3487" y="54927"/>
                  </a:cubicBezTo>
                  <a:cubicBezTo>
                    <a:pt x="1931" y="62186"/>
                    <a:pt x="2839" y="64388"/>
                    <a:pt x="2839" y="64388"/>
                  </a:cubicBezTo>
                  <a:cubicBezTo>
                    <a:pt x="2839" y="64388"/>
                    <a:pt x="15295" y="69215"/>
                    <a:pt x="27536" y="69215"/>
                  </a:cubicBezTo>
                  <a:cubicBezTo>
                    <a:pt x="31090" y="69215"/>
                    <a:pt x="34625" y="68808"/>
                    <a:pt x="37833" y="67758"/>
                  </a:cubicBezTo>
                  <a:cubicBezTo>
                    <a:pt x="52091" y="63091"/>
                    <a:pt x="53646" y="64518"/>
                    <a:pt x="61293" y="53242"/>
                  </a:cubicBezTo>
                  <a:cubicBezTo>
                    <a:pt x="68940" y="41965"/>
                    <a:pt x="60386" y="38856"/>
                    <a:pt x="55461" y="34318"/>
                  </a:cubicBezTo>
                  <a:cubicBezTo>
                    <a:pt x="50535" y="29782"/>
                    <a:pt x="44444" y="25375"/>
                    <a:pt x="45998" y="19025"/>
                  </a:cubicBezTo>
                  <a:cubicBezTo>
                    <a:pt x="47554" y="12674"/>
                    <a:pt x="48980" y="9952"/>
                    <a:pt x="43277" y="4508"/>
                  </a:cubicBezTo>
                  <a:cubicBezTo>
                    <a:pt x="39815" y="1204"/>
                    <a:pt x="36257" y="1"/>
                    <a:pt x="3327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p:cNvSpPr/>
            <p:nvPr/>
          </p:nvSpPr>
          <p:spPr>
            <a:xfrm>
              <a:off x="4159325" y="3218675"/>
              <a:ext cx="1702075" cy="1744250"/>
            </a:xfrm>
            <a:custGeom>
              <a:avLst/>
              <a:gdLst/>
              <a:ahLst/>
              <a:cxnLst/>
              <a:rect l="l" t="t" r="r" b="b"/>
              <a:pathLst>
                <a:path w="68083" h="69770" extrusionOk="0">
                  <a:moveTo>
                    <a:pt x="33285" y="572"/>
                  </a:moveTo>
                  <a:cubicBezTo>
                    <a:pt x="36295" y="572"/>
                    <a:pt x="39816" y="1834"/>
                    <a:pt x="43131" y="4999"/>
                  </a:cubicBezTo>
                  <a:cubicBezTo>
                    <a:pt x="48184" y="9821"/>
                    <a:pt x="47520" y="12405"/>
                    <a:pt x="46198" y="17555"/>
                  </a:cubicBezTo>
                  <a:cubicBezTo>
                    <a:pt x="46061" y="18089"/>
                    <a:pt x="45917" y="18648"/>
                    <a:pt x="45773" y="19239"/>
                  </a:cubicBezTo>
                  <a:cubicBezTo>
                    <a:pt x="44360" y="25010"/>
                    <a:pt x="49030" y="29179"/>
                    <a:pt x="53548" y="33214"/>
                  </a:cubicBezTo>
                  <a:cubicBezTo>
                    <a:pt x="54144" y="33748"/>
                    <a:pt x="54740" y="34279"/>
                    <a:pt x="55318" y="34812"/>
                  </a:cubicBezTo>
                  <a:cubicBezTo>
                    <a:pt x="56164" y="35591"/>
                    <a:pt x="57129" y="36339"/>
                    <a:pt x="58062" y="37062"/>
                  </a:cubicBezTo>
                  <a:cubicBezTo>
                    <a:pt x="62608" y="40584"/>
                    <a:pt x="67306" y="44224"/>
                    <a:pt x="61108" y="53364"/>
                  </a:cubicBezTo>
                  <a:cubicBezTo>
                    <a:pt x="54849" y="62595"/>
                    <a:pt x="52802" y="63207"/>
                    <a:pt x="44187" y="65786"/>
                  </a:cubicBezTo>
                  <a:cubicBezTo>
                    <a:pt x="42355" y="66335"/>
                    <a:pt x="40280" y="66956"/>
                    <a:pt x="37797" y="67769"/>
                  </a:cubicBezTo>
                  <a:cubicBezTo>
                    <a:pt x="34644" y="68800"/>
                    <a:pt x="31156" y="69201"/>
                    <a:pt x="27641" y="69201"/>
                  </a:cubicBezTo>
                  <a:cubicBezTo>
                    <a:pt x="16198" y="69201"/>
                    <a:pt x="4475" y="64957"/>
                    <a:pt x="3123" y="64453"/>
                  </a:cubicBezTo>
                  <a:cubicBezTo>
                    <a:pt x="2980" y="63924"/>
                    <a:pt x="2497" y="61440"/>
                    <a:pt x="3820" y="55269"/>
                  </a:cubicBezTo>
                  <a:cubicBezTo>
                    <a:pt x="4832" y="50540"/>
                    <a:pt x="7427" y="47812"/>
                    <a:pt x="10431" y="44655"/>
                  </a:cubicBezTo>
                  <a:cubicBezTo>
                    <a:pt x="11964" y="43043"/>
                    <a:pt x="13550" y="41376"/>
                    <a:pt x="15048" y="39305"/>
                  </a:cubicBezTo>
                  <a:cubicBezTo>
                    <a:pt x="19476" y="33183"/>
                    <a:pt x="17267" y="21806"/>
                    <a:pt x="17171" y="21325"/>
                  </a:cubicBezTo>
                  <a:cubicBezTo>
                    <a:pt x="17142" y="21185"/>
                    <a:pt x="17020" y="21094"/>
                    <a:pt x="16889" y="21094"/>
                  </a:cubicBezTo>
                  <a:cubicBezTo>
                    <a:pt x="16845" y="21094"/>
                    <a:pt x="16799" y="21105"/>
                    <a:pt x="16755" y="21128"/>
                  </a:cubicBezTo>
                  <a:cubicBezTo>
                    <a:pt x="16735" y="21140"/>
                    <a:pt x="14567" y="22264"/>
                    <a:pt x="10788" y="22390"/>
                  </a:cubicBezTo>
                  <a:cubicBezTo>
                    <a:pt x="10658" y="22395"/>
                    <a:pt x="10524" y="22397"/>
                    <a:pt x="10389" y="22397"/>
                  </a:cubicBezTo>
                  <a:cubicBezTo>
                    <a:pt x="8027" y="22397"/>
                    <a:pt x="4946" y="21666"/>
                    <a:pt x="2927" y="19618"/>
                  </a:cubicBezTo>
                  <a:cubicBezTo>
                    <a:pt x="1325" y="17992"/>
                    <a:pt x="581" y="15754"/>
                    <a:pt x="715" y="12971"/>
                  </a:cubicBezTo>
                  <a:cubicBezTo>
                    <a:pt x="1064" y="5745"/>
                    <a:pt x="7395" y="4818"/>
                    <a:pt x="12871" y="4818"/>
                  </a:cubicBezTo>
                  <a:cubicBezTo>
                    <a:pt x="17012" y="4818"/>
                    <a:pt x="20109" y="4328"/>
                    <a:pt x="20297" y="4298"/>
                  </a:cubicBezTo>
                  <a:cubicBezTo>
                    <a:pt x="20597" y="4265"/>
                    <a:pt x="25350" y="3730"/>
                    <a:pt x="28571" y="1796"/>
                  </a:cubicBezTo>
                  <a:cubicBezTo>
                    <a:pt x="29855" y="1026"/>
                    <a:pt x="31478" y="572"/>
                    <a:pt x="33285" y="572"/>
                  </a:cubicBezTo>
                  <a:close/>
                  <a:moveTo>
                    <a:pt x="33287" y="1"/>
                  </a:moveTo>
                  <a:cubicBezTo>
                    <a:pt x="31370" y="1"/>
                    <a:pt x="29644" y="486"/>
                    <a:pt x="28278" y="1306"/>
                  </a:cubicBezTo>
                  <a:cubicBezTo>
                    <a:pt x="25130" y="3194"/>
                    <a:pt x="20278" y="3724"/>
                    <a:pt x="20230" y="3728"/>
                  </a:cubicBezTo>
                  <a:cubicBezTo>
                    <a:pt x="20224" y="3730"/>
                    <a:pt x="20218" y="3730"/>
                    <a:pt x="20212" y="3731"/>
                  </a:cubicBezTo>
                  <a:cubicBezTo>
                    <a:pt x="20182" y="3735"/>
                    <a:pt x="17077" y="4246"/>
                    <a:pt x="12872" y="4246"/>
                  </a:cubicBezTo>
                  <a:cubicBezTo>
                    <a:pt x="9505" y="4246"/>
                    <a:pt x="565" y="4246"/>
                    <a:pt x="144" y="12943"/>
                  </a:cubicBezTo>
                  <a:cubicBezTo>
                    <a:pt x="0" y="15893"/>
                    <a:pt x="801" y="18275"/>
                    <a:pt x="2520" y="20020"/>
                  </a:cubicBezTo>
                  <a:cubicBezTo>
                    <a:pt x="4677" y="22209"/>
                    <a:pt x="7952" y="22969"/>
                    <a:pt x="10443" y="22969"/>
                  </a:cubicBezTo>
                  <a:cubicBezTo>
                    <a:pt x="10566" y="22969"/>
                    <a:pt x="10688" y="22967"/>
                    <a:pt x="10808" y="22963"/>
                  </a:cubicBezTo>
                  <a:cubicBezTo>
                    <a:pt x="13876" y="22860"/>
                    <a:pt x="15899" y="22130"/>
                    <a:pt x="16674" y="21797"/>
                  </a:cubicBezTo>
                  <a:lnTo>
                    <a:pt x="16674" y="21797"/>
                  </a:lnTo>
                  <a:cubicBezTo>
                    <a:pt x="17015" y="23799"/>
                    <a:pt x="18439" y="33640"/>
                    <a:pt x="14584" y="38970"/>
                  </a:cubicBezTo>
                  <a:cubicBezTo>
                    <a:pt x="13108" y="41009"/>
                    <a:pt x="11537" y="42662"/>
                    <a:pt x="10015" y="44259"/>
                  </a:cubicBezTo>
                  <a:cubicBezTo>
                    <a:pt x="7080" y="47346"/>
                    <a:pt x="4306" y="50261"/>
                    <a:pt x="3259" y="55149"/>
                  </a:cubicBezTo>
                  <a:cubicBezTo>
                    <a:pt x="1703" y="62411"/>
                    <a:pt x="2588" y="64687"/>
                    <a:pt x="2627" y="64780"/>
                  </a:cubicBezTo>
                  <a:cubicBezTo>
                    <a:pt x="2656" y="64853"/>
                    <a:pt x="2715" y="64910"/>
                    <a:pt x="2788" y="64938"/>
                  </a:cubicBezTo>
                  <a:cubicBezTo>
                    <a:pt x="2949" y="65000"/>
                    <a:pt x="15438" y="69770"/>
                    <a:pt x="27655" y="69770"/>
                  </a:cubicBezTo>
                  <a:cubicBezTo>
                    <a:pt x="31221" y="69770"/>
                    <a:pt x="34768" y="69363"/>
                    <a:pt x="37974" y="68312"/>
                  </a:cubicBezTo>
                  <a:cubicBezTo>
                    <a:pt x="40451" y="67502"/>
                    <a:pt x="42523" y="66882"/>
                    <a:pt x="44352" y="66334"/>
                  </a:cubicBezTo>
                  <a:cubicBezTo>
                    <a:pt x="52908" y="63773"/>
                    <a:pt x="55208" y="63084"/>
                    <a:pt x="61583" y="53684"/>
                  </a:cubicBezTo>
                  <a:cubicBezTo>
                    <a:pt x="68082" y="44100"/>
                    <a:pt x="62946" y="40121"/>
                    <a:pt x="58414" y="36609"/>
                  </a:cubicBezTo>
                  <a:cubicBezTo>
                    <a:pt x="57490" y="35894"/>
                    <a:pt x="56534" y="35152"/>
                    <a:pt x="55707" y="34390"/>
                  </a:cubicBezTo>
                  <a:cubicBezTo>
                    <a:pt x="55126" y="33855"/>
                    <a:pt x="54528" y="33322"/>
                    <a:pt x="53930" y="32786"/>
                  </a:cubicBezTo>
                  <a:cubicBezTo>
                    <a:pt x="49538" y="28866"/>
                    <a:pt x="44999" y="24811"/>
                    <a:pt x="46329" y="19375"/>
                  </a:cubicBezTo>
                  <a:cubicBezTo>
                    <a:pt x="46474" y="18787"/>
                    <a:pt x="46617" y="18229"/>
                    <a:pt x="46754" y="17698"/>
                  </a:cubicBezTo>
                  <a:cubicBezTo>
                    <a:pt x="48088" y="12501"/>
                    <a:pt x="48822" y="9638"/>
                    <a:pt x="43528" y="4585"/>
                  </a:cubicBezTo>
                  <a:cubicBezTo>
                    <a:pt x="40096" y="1308"/>
                    <a:pt x="36434" y="1"/>
                    <a:pt x="33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p:cNvSpPr/>
            <p:nvPr/>
          </p:nvSpPr>
          <p:spPr>
            <a:xfrm>
              <a:off x="4306150" y="3395675"/>
              <a:ext cx="669825" cy="253200"/>
            </a:xfrm>
            <a:custGeom>
              <a:avLst/>
              <a:gdLst/>
              <a:ahLst/>
              <a:cxnLst/>
              <a:rect l="l" t="t" r="r" b="b"/>
              <a:pathLst>
                <a:path w="26793" h="10128" extrusionOk="0">
                  <a:moveTo>
                    <a:pt x="26473" y="0"/>
                  </a:moveTo>
                  <a:cubicBezTo>
                    <a:pt x="26394" y="0"/>
                    <a:pt x="26316" y="33"/>
                    <a:pt x="26259" y="97"/>
                  </a:cubicBezTo>
                  <a:cubicBezTo>
                    <a:pt x="26231" y="127"/>
                    <a:pt x="23469" y="3223"/>
                    <a:pt x="18259" y="7062"/>
                  </a:cubicBezTo>
                  <a:cubicBezTo>
                    <a:pt x="16022" y="8709"/>
                    <a:pt x="13872" y="9535"/>
                    <a:pt x="11693" y="9535"/>
                  </a:cubicBezTo>
                  <a:cubicBezTo>
                    <a:pt x="9347" y="9535"/>
                    <a:pt x="6966" y="8577"/>
                    <a:pt x="4406" y="6658"/>
                  </a:cubicBezTo>
                  <a:cubicBezTo>
                    <a:pt x="3151" y="5718"/>
                    <a:pt x="1924" y="5245"/>
                    <a:pt x="756" y="5245"/>
                  </a:cubicBezTo>
                  <a:cubicBezTo>
                    <a:pt x="593" y="5245"/>
                    <a:pt x="431" y="5255"/>
                    <a:pt x="270" y="5273"/>
                  </a:cubicBezTo>
                  <a:cubicBezTo>
                    <a:pt x="113" y="5292"/>
                    <a:pt x="1" y="5434"/>
                    <a:pt x="19" y="5591"/>
                  </a:cubicBezTo>
                  <a:cubicBezTo>
                    <a:pt x="38" y="5737"/>
                    <a:pt x="162" y="5845"/>
                    <a:pt x="307" y="5845"/>
                  </a:cubicBezTo>
                  <a:cubicBezTo>
                    <a:pt x="317" y="5845"/>
                    <a:pt x="327" y="5845"/>
                    <a:pt x="337" y="5843"/>
                  </a:cubicBezTo>
                  <a:cubicBezTo>
                    <a:pt x="477" y="5827"/>
                    <a:pt x="619" y="5819"/>
                    <a:pt x="761" y="5819"/>
                  </a:cubicBezTo>
                  <a:cubicBezTo>
                    <a:pt x="1805" y="5819"/>
                    <a:pt x="2913" y="6255"/>
                    <a:pt x="4062" y="7117"/>
                  </a:cubicBezTo>
                  <a:cubicBezTo>
                    <a:pt x="6741" y="9126"/>
                    <a:pt x="9233" y="10127"/>
                    <a:pt x="11692" y="10127"/>
                  </a:cubicBezTo>
                  <a:cubicBezTo>
                    <a:pt x="13983" y="10127"/>
                    <a:pt x="16245" y="9257"/>
                    <a:pt x="18598" y="7523"/>
                  </a:cubicBezTo>
                  <a:cubicBezTo>
                    <a:pt x="23863" y="3644"/>
                    <a:pt x="26660" y="507"/>
                    <a:pt x="26687" y="475"/>
                  </a:cubicBezTo>
                  <a:cubicBezTo>
                    <a:pt x="26792" y="357"/>
                    <a:pt x="26780" y="177"/>
                    <a:pt x="26662" y="72"/>
                  </a:cubicBezTo>
                  <a:cubicBezTo>
                    <a:pt x="26608" y="24"/>
                    <a:pt x="26541" y="0"/>
                    <a:pt x="26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p:cNvSpPr/>
            <p:nvPr/>
          </p:nvSpPr>
          <p:spPr>
            <a:xfrm>
              <a:off x="4229475" y="3544550"/>
              <a:ext cx="47075" cy="44450"/>
            </a:xfrm>
            <a:custGeom>
              <a:avLst/>
              <a:gdLst/>
              <a:ahLst/>
              <a:cxnLst/>
              <a:rect l="l" t="t" r="r" b="b"/>
              <a:pathLst>
                <a:path w="1883" h="1778" extrusionOk="0">
                  <a:moveTo>
                    <a:pt x="1560" y="1"/>
                  </a:moveTo>
                  <a:cubicBezTo>
                    <a:pt x="1508" y="1"/>
                    <a:pt x="1455" y="15"/>
                    <a:pt x="1407" y="45"/>
                  </a:cubicBezTo>
                  <a:cubicBezTo>
                    <a:pt x="554" y="616"/>
                    <a:pt x="105" y="1307"/>
                    <a:pt x="86" y="1336"/>
                  </a:cubicBezTo>
                  <a:cubicBezTo>
                    <a:pt x="1" y="1469"/>
                    <a:pt x="40" y="1646"/>
                    <a:pt x="173" y="1731"/>
                  </a:cubicBezTo>
                  <a:cubicBezTo>
                    <a:pt x="218" y="1761"/>
                    <a:pt x="273" y="1777"/>
                    <a:pt x="327" y="1778"/>
                  </a:cubicBezTo>
                  <a:cubicBezTo>
                    <a:pt x="424" y="1777"/>
                    <a:pt x="514" y="1728"/>
                    <a:pt x="566" y="1646"/>
                  </a:cubicBezTo>
                  <a:cubicBezTo>
                    <a:pt x="571" y="1640"/>
                    <a:pt x="976" y="1022"/>
                    <a:pt x="1726" y="520"/>
                  </a:cubicBezTo>
                  <a:cubicBezTo>
                    <a:pt x="1852" y="430"/>
                    <a:pt x="1883" y="256"/>
                    <a:pt x="1797" y="128"/>
                  </a:cubicBezTo>
                  <a:cubicBezTo>
                    <a:pt x="1743" y="46"/>
                    <a:pt x="1652" y="1"/>
                    <a:pt x="1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p:cNvSpPr/>
            <p:nvPr/>
          </p:nvSpPr>
          <p:spPr>
            <a:xfrm>
              <a:off x="5359875" y="4651200"/>
              <a:ext cx="73300" cy="53725"/>
            </a:xfrm>
            <a:custGeom>
              <a:avLst/>
              <a:gdLst/>
              <a:ahLst/>
              <a:cxnLst/>
              <a:rect l="l" t="t" r="r" b="b"/>
              <a:pathLst>
                <a:path w="2932" h="2149" extrusionOk="0">
                  <a:moveTo>
                    <a:pt x="2614" y="1"/>
                  </a:moveTo>
                  <a:cubicBezTo>
                    <a:pt x="2539" y="1"/>
                    <a:pt x="2465" y="30"/>
                    <a:pt x="2409" y="88"/>
                  </a:cubicBezTo>
                  <a:cubicBezTo>
                    <a:pt x="1740" y="809"/>
                    <a:pt x="1000" y="1315"/>
                    <a:pt x="211" y="1592"/>
                  </a:cubicBezTo>
                  <a:cubicBezTo>
                    <a:pt x="79" y="1637"/>
                    <a:pt x="1" y="1772"/>
                    <a:pt x="24" y="1910"/>
                  </a:cubicBezTo>
                  <a:cubicBezTo>
                    <a:pt x="47" y="2048"/>
                    <a:pt x="166" y="2148"/>
                    <a:pt x="306" y="2148"/>
                  </a:cubicBezTo>
                  <a:cubicBezTo>
                    <a:pt x="339" y="2148"/>
                    <a:pt x="370" y="2142"/>
                    <a:pt x="401" y="2131"/>
                  </a:cubicBezTo>
                  <a:cubicBezTo>
                    <a:pt x="1279" y="1824"/>
                    <a:pt x="2096" y="1267"/>
                    <a:pt x="2828" y="477"/>
                  </a:cubicBezTo>
                  <a:cubicBezTo>
                    <a:pt x="2931" y="361"/>
                    <a:pt x="2922" y="183"/>
                    <a:pt x="2809" y="77"/>
                  </a:cubicBezTo>
                  <a:cubicBezTo>
                    <a:pt x="2754" y="26"/>
                    <a:pt x="2684" y="1"/>
                    <a:pt x="2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p:cNvSpPr/>
            <p:nvPr/>
          </p:nvSpPr>
          <p:spPr>
            <a:xfrm>
              <a:off x="4906300" y="3560700"/>
              <a:ext cx="617675" cy="1002575"/>
            </a:xfrm>
            <a:custGeom>
              <a:avLst/>
              <a:gdLst/>
              <a:ahLst/>
              <a:cxnLst/>
              <a:rect l="l" t="t" r="r" b="b"/>
              <a:pathLst>
                <a:path w="24707" h="40103" extrusionOk="0">
                  <a:moveTo>
                    <a:pt x="3663" y="1"/>
                  </a:moveTo>
                  <a:cubicBezTo>
                    <a:pt x="3576" y="1"/>
                    <a:pt x="3490" y="40"/>
                    <a:pt x="3434" y="115"/>
                  </a:cubicBezTo>
                  <a:cubicBezTo>
                    <a:pt x="3293" y="303"/>
                    <a:pt x="0" y="4776"/>
                    <a:pt x="2298" y="8798"/>
                  </a:cubicBezTo>
                  <a:cubicBezTo>
                    <a:pt x="3277" y="10509"/>
                    <a:pt x="5229" y="11576"/>
                    <a:pt x="7702" y="12926"/>
                  </a:cubicBezTo>
                  <a:cubicBezTo>
                    <a:pt x="11101" y="14783"/>
                    <a:pt x="15331" y="17093"/>
                    <a:pt x="19340" y="22223"/>
                  </a:cubicBezTo>
                  <a:cubicBezTo>
                    <a:pt x="24056" y="28260"/>
                    <a:pt x="24119" y="35427"/>
                    <a:pt x="22741" y="39729"/>
                  </a:cubicBezTo>
                  <a:cubicBezTo>
                    <a:pt x="22693" y="39881"/>
                    <a:pt x="22776" y="40042"/>
                    <a:pt x="22926" y="40090"/>
                  </a:cubicBezTo>
                  <a:cubicBezTo>
                    <a:pt x="22954" y="40098"/>
                    <a:pt x="22984" y="40103"/>
                    <a:pt x="23013" y="40103"/>
                  </a:cubicBezTo>
                  <a:cubicBezTo>
                    <a:pt x="23014" y="40103"/>
                    <a:pt x="23015" y="40103"/>
                    <a:pt x="23016" y="40103"/>
                  </a:cubicBezTo>
                  <a:cubicBezTo>
                    <a:pt x="23140" y="40103"/>
                    <a:pt x="23249" y="40022"/>
                    <a:pt x="23287" y="39904"/>
                  </a:cubicBezTo>
                  <a:cubicBezTo>
                    <a:pt x="24707" y="35467"/>
                    <a:pt x="24644" y="28083"/>
                    <a:pt x="19790" y="21870"/>
                  </a:cubicBezTo>
                  <a:cubicBezTo>
                    <a:pt x="15710" y="16647"/>
                    <a:pt x="11422" y="14305"/>
                    <a:pt x="7976" y="12424"/>
                  </a:cubicBezTo>
                  <a:cubicBezTo>
                    <a:pt x="5583" y="11117"/>
                    <a:pt x="3693" y="10085"/>
                    <a:pt x="2796" y="8514"/>
                  </a:cubicBezTo>
                  <a:cubicBezTo>
                    <a:pt x="685" y="4821"/>
                    <a:pt x="3860" y="502"/>
                    <a:pt x="3892" y="458"/>
                  </a:cubicBezTo>
                  <a:cubicBezTo>
                    <a:pt x="3987" y="332"/>
                    <a:pt x="3961" y="153"/>
                    <a:pt x="3835" y="58"/>
                  </a:cubicBezTo>
                  <a:cubicBezTo>
                    <a:pt x="3783" y="19"/>
                    <a:pt x="3723" y="1"/>
                    <a:pt x="3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p:cNvSpPr/>
            <p:nvPr/>
          </p:nvSpPr>
          <p:spPr>
            <a:xfrm>
              <a:off x="5408175" y="4048900"/>
              <a:ext cx="329375" cy="530475"/>
            </a:xfrm>
            <a:custGeom>
              <a:avLst/>
              <a:gdLst/>
              <a:ahLst/>
              <a:cxnLst/>
              <a:rect l="l" t="t" r="r" b="b"/>
              <a:pathLst>
                <a:path w="13175" h="21219" extrusionOk="0">
                  <a:moveTo>
                    <a:pt x="327" y="1"/>
                  </a:moveTo>
                  <a:cubicBezTo>
                    <a:pt x="235" y="1"/>
                    <a:pt x="146" y="44"/>
                    <a:pt x="90" y="124"/>
                  </a:cubicBezTo>
                  <a:cubicBezTo>
                    <a:pt x="1" y="255"/>
                    <a:pt x="33" y="433"/>
                    <a:pt x="164" y="524"/>
                  </a:cubicBezTo>
                  <a:cubicBezTo>
                    <a:pt x="288" y="608"/>
                    <a:pt x="12481" y="9188"/>
                    <a:pt x="8148" y="20832"/>
                  </a:cubicBezTo>
                  <a:cubicBezTo>
                    <a:pt x="8093" y="20980"/>
                    <a:pt x="8169" y="21144"/>
                    <a:pt x="8317" y="21200"/>
                  </a:cubicBezTo>
                  <a:cubicBezTo>
                    <a:pt x="8349" y="21212"/>
                    <a:pt x="8383" y="21218"/>
                    <a:pt x="8417" y="21218"/>
                  </a:cubicBezTo>
                  <a:cubicBezTo>
                    <a:pt x="8536" y="21218"/>
                    <a:pt x="8643" y="21144"/>
                    <a:pt x="8686" y="21032"/>
                  </a:cubicBezTo>
                  <a:cubicBezTo>
                    <a:pt x="13174" y="8967"/>
                    <a:pt x="616" y="139"/>
                    <a:pt x="489" y="52"/>
                  </a:cubicBezTo>
                  <a:cubicBezTo>
                    <a:pt x="439" y="17"/>
                    <a:pt x="383"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p:cNvSpPr/>
            <p:nvPr/>
          </p:nvSpPr>
          <p:spPr>
            <a:xfrm>
              <a:off x="4085800" y="4414050"/>
              <a:ext cx="1354450" cy="551475"/>
            </a:xfrm>
            <a:custGeom>
              <a:avLst/>
              <a:gdLst/>
              <a:ahLst/>
              <a:cxnLst/>
              <a:rect l="l" t="t" r="r" b="b"/>
              <a:pathLst>
                <a:path w="54178" h="22059" extrusionOk="0">
                  <a:moveTo>
                    <a:pt x="27423" y="1"/>
                  </a:moveTo>
                  <a:cubicBezTo>
                    <a:pt x="24967" y="1"/>
                    <a:pt x="21935" y="776"/>
                    <a:pt x="18276" y="2988"/>
                  </a:cubicBezTo>
                  <a:cubicBezTo>
                    <a:pt x="12054" y="6746"/>
                    <a:pt x="0" y="9209"/>
                    <a:pt x="0" y="9209"/>
                  </a:cubicBezTo>
                  <a:cubicBezTo>
                    <a:pt x="0" y="9209"/>
                    <a:pt x="1427" y="13227"/>
                    <a:pt x="5704" y="16207"/>
                  </a:cubicBezTo>
                  <a:cubicBezTo>
                    <a:pt x="9981" y="19189"/>
                    <a:pt x="17757" y="21651"/>
                    <a:pt x="33311" y="22041"/>
                  </a:cubicBezTo>
                  <a:cubicBezTo>
                    <a:pt x="33782" y="22052"/>
                    <a:pt x="34244" y="22058"/>
                    <a:pt x="34696" y="22058"/>
                  </a:cubicBezTo>
                  <a:cubicBezTo>
                    <a:pt x="49181" y="22058"/>
                    <a:pt x="54178" y="16207"/>
                    <a:pt x="54178" y="16207"/>
                  </a:cubicBezTo>
                  <a:lnTo>
                    <a:pt x="49253" y="14264"/>
                  </a:lnTo>
                  <a:cubicBezTo>
                    <a:pt x="44327" y="12319"/>
                    <a:pt x="34606" y="2210"/>
                    <a:pt x="31755" y="914"/>
                  </a:cubicBezTo>
                  <a:cubicBezTo>
                    <a:pt x="30581" y="381"/>
                    <a:pt x="29143" y="1"/>
                    <a:pt x="27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p:cNvSpPr/>
            <p:nvPr/>
          </p:nvSpPr>
          <p:spPr>
            <a:xfrm>
              <a:off x="4077575" y="4407200"/>
              <a:ext cx="1371300" cy="565475"/>
            </a:xfrm>
            <a:custGeom>
              <a:avLst/>
              <a:gdLst/>
              <a:ahLst/>
              <a:cxnLst/>
              <a:rect l="l" t="t" r="r" b="b"/>
              <a:pathLst>
                <a:path w="54852" h="22619" extrusionOk="0">
                  <a:moveTo>
                    <a:pt x="27738" y="550"/>
                  </a:moveTo>
                  <a:cubicBezTo>
                    <a:pt x="29236" y="550"/>
                    <a:pt x="30647" y="849"/>
                    <a:pt x="31966" y="1449"/>
                  </a:cubicBezTo>
                  <a:cubicBezTo>
                    <a:pt x="33113" y="1971"/>
                    <a:pt x="35458" y="4009"/>
                    <a:pt x="38175" y="6369"/>
                  </a:cubicBezTo>
                  <a:cubicBezTo>
                    <a:pt x="42101" y="9782"/>
                    <a:pt x="46553" y="13649"/>
                    <a:pt x="49476" y="14804"/>
                  </a:cubicBezTo>
                  <a:lnTo>
                    <a:pt x="53996" y="16588"/>
                  </a:lnTo>
                  <a:cubicBezTo>
                    <a:pt x="52741" y="17760"/>
                    <a:pt x="47297" y="22045"/>
                    <a:pt x="35014" y="22045"/>
                  </a:cubicBezTo>
                  <a:cubicBezTo>
                    <a:pt x="34567" y="22045"/>
                    <a:pt x="34112" y="22039"/>
                    <a:pt x="33647" y="22028"/>
                  </a:cubicBezTo>
                  <a:cubicBezTo>
                    <a:pt x="20278" y="21693"/>
                    <a:pt x="11298" y="19803"/>
                    <a:pt x="6197" y="16247"/>
                  </a:cubicBezTo>
                  <a:cubicBezTo>
                    <a:pt x="2723" y="13826"/>
                    <a:pt x="1151" y="10674"/>
                    <a:pt x="724" y="9692"/>
                  </a:cubicBezTo>
                  <a:cubicBezTo>
                    <a:pt x="2726" y="9259"/>
                    <a:pt x="13144" y="6895"/>
                    <a:pt x="18753" y="3507"/>
                  </a:cubicBezTo>
                  <a:cubicBezTo>
                    <a:pt x="22012" y="1537"/>
                    <a:pt x="25018" y="550"/>
                    <a:pt x="27738" y="550"/>
                  </a:cubicBezTo>
                  <a:close/>
                  <a:moveTo>
                    <a:pt x="27766" y="1"/>
                  </a:moveTo>
                  <a:cubicBezTo>
                    <a:pt x="25299" y="1"/>
                    <a:pt x="22200" y="754"/>
                    <a:pt x="18455" y="3016"/>
                  </a:cubicBezTo>
                  <a:cubicBezTo>
                    <a:pt x="12349" y="6707"/>
                    <a:pt x="392" y="9178"/>
                    <a:pt x="273" y="9202"/>
                  </a:cubicBezTo>
                  <a:cubicBezTo>
                    <a:pt x="101" y="9237"/>
                    <a:pt x="1" y="9414"/>
                    <a:pt x="59" y="9578"/>
                  </a:cubicBezTo>
                  <a:cubicBezTo>
                    <a:pt x="119" y="9746"/>
                    <a:pt x="1565" y="13718"/>
                    <a:pt x="5868" y="16716"/>
                  </a:cubicBezTo>
                  <a:cubicBezTo>
                    <a:pt x="11065" y="20339"/>
                    <a:pt x="20147" y="22264"/>
                    <a:pt x="33632" y="22600"/>
                  </a:cubicBezTo>
                  <a:cubicBezTo>
                    <a:pt x="34113" y="22612"/>
                    <a:pt x="34583" y="22619"/>
                    <a:pt x="35043" y="22619"/>
                  </a:cubicBezTo>
                  <a:cubicBezTo>
                    <a:pt x="49468" y="22619"/>
                    <a:pt x="54510" y="16918"/>
                    <a:pt x="54724" y="16669"/>
                  </a:cubicBezTo>
                  <a:cubicBezTo>
                    <a:pt x="54851" y="16520"/>
                    <a:pt x="54795" y="16288"/>
                    <a:pt x="54611" y="16217"/>
                  </a:cubicBezTo>
                  <a:lnTo>
                    <a:pt x="49686" y="14272"/>
                  </a:lnTo>
                  <a:cubicBezTo>
                    <a:pt x="46854" y="13153"/>
                    <a:pt x="42249" y="9153"/>
                    <a:pt x="38550" y="5938"/>
                  </a:cubicBezTo>
                  <a:cubicBezTo>
                    <a:pt x="35800" y="3547"/>
                    <a:pt x="33426" y="1483"/>
                    <a:pt x="32202" y="928"/>
                  </a:cubicBezTo>
                  <a:cubicBezTo>
                    <a:pt x="31064" y="411"/>
                    <a:pt x="29588" y="1"/>
                    <a:pt x="2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p:cNvSpPr/>
            <p:nvPr/>
          </p:nvSpPr>
          <p:spPr>
            <a:xfrm>
              <a:off x="4558875" y="4129050"/>
              <a:ext cx="427725" cy="577025"/>
            </a:xfrm>
            <a:custGeom>
              <a:avLst/>
              <a:gdLst/>
              <a:ahLst/>
              <a:cxnLst/>
              <a:rect l="l" t="t" r="r" b="b"/>
              <a:pathLst>
                <a:path w="17109" h="23081" extrusionOk="0">
                  <a:moveTo>
                    <a:pt x="17109" y="0"/>
                  </a:moveTo>
                  <a:lnTo>
                    <a:pt x="6480" y="5834"/>
                  </a:lnTo>
                  <a:cubicBezTo>
                    <a:pt x="6480" y="5834"/>
                    <a:pt x="5573" y="9463"/>
                    <a:pt x="3241" y="14258"/>
                  </a:cubicBezTo>
                  <a:cubicBezTo>
                    <a:pt x="908" y="19053"/>
                    <a:pt x="1" y="22812"/>
                    <a:pt x="3500" y="23071"/>
                  </a:cubicBezTo>
                  <a:cubicBezTo>
                    <a:pt x="3581" y="23077"/>
                    <a:pt x="3663" y="23080"/>
                    <a:pt x="3745" y="23080"/>
                  </a:cubicBezTo>
                  <a:cubicBezTo>
                    <a:pt x="7231" y="23080"/>
                    <a:pt x="12081" y="17818"/>
                    <a:pt x="13220" y="14906"/>
                  </a:cubicBezTo>
                  <a:cubicBezTo>
                    <a:pt x="14387" y="11925"/>
                    <a:pt x="17109" y="1"/>
                    <a:pt x="17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2"/>
            <p:cNvSpPr/>
            <p:nvPr/>
          </p:nvSpPr>
          <p:spPr>
            <a:xfrm>
              <a:off x="4569950" y="4121875"/>
              <a:ext cx="424725" cy="591350"/>
            </a:xfrm>
            <a:custGeom>
              <a:avLst/>
              <a:gdLst/>
              <a:ahLst/>
              <a:cxnLst/>
              <a:rect l="l" t="t" r="r" b="b"/>
              <a:pathLst>
                <a:path w="16989" h="23654" extrusionOk="0">
                  <a:moveTo>
                    <a:pt x="16243" y="847"/>
                  </a:moveTo>
                  <a:lnTo>
                    <a:pt x="16243" y="847"/>
                  </a:lnTo>
                  <a:cubicBezTo>
                    <a:pt x="15666" y="3336"/>
                    <a:pt x="13504" y="12552"/>
                    <a:pt x="12510" y="15089"/>
                  </a:cubicBezTo>
                  <a:cubicBezTo>
                    <a:pt x="11420" y="17877"/>
                    <a:pt x="6648" y="23081"/>
                    <a:pt x="3304" y="23081"/>
                  </a:cubicBezTo>
                  <a:cubicBezTo>
                    <a:pt x="3228" y="23081"/>
                    <a:pt x="3153" y="23078"/>
                    <a:pt x="3078" y="23073"/>
                  </a:cubicBezTo>
                  <a:cubicBezTo>
                    <a:pt x="2194" y="23008"/>
                    <a:pt x="1612" y="22712"/>
                    <a:pt x="1301" y="22169"/>
                  </a:cubicBezTo>
                  <a:cubicBezTo>
                    <a:pt x="610" y="20969"/>
                    <a:pt x="1184" y="18518"/>
                    <a:pt x="3055" y="14671"/>
                  </a:cubicBezTo>
                  <a:cubicBezTo>
                    <a:pt x="5137" y="10391"/>
                    <a:pt x="6101" y="6988"/>
                    <a:pt x="6284" y="6313"/>
                  </a:cubicBezTo>
                  <a:lnTo>
                    <a:pt x="16243" y="847"/>
                  </a:lnTo>
                  <a:close/>
                  <a:moveTo>
                    <a:pt x="16665" y="1"/>
                  </a:moveTo>
                  <a:cubicBezTo>
                    <a:pt x="16620" y="1"/>
                    <a:pt x="16573" y="12"/>
                    <a:pt x="16528" y="36"/>
                  </a:cubicBezTo>
                  <a:lnTo>
                    <a:pt x="5900" y="5869"/>
                  </a:lnTo>
                  <a:cubicBezTo>
                    <a:pt x="5830" y="5908"/>
                    <a:pt x="5779" y="5974"/>
                    <a:pt x="5760" y="6051"/>
                  </a:cubicBezTo>
                  <a:cubicBezTo>
                    <a:pt x="5750" y="6087"/>
                    <a:pt x="4833" y="9706"/>
                    <a:pt x="2540" y="14420"/>
                  </a:cubicBezTo>
                  <a:cubicBezTo>
                    <a:pt x="553" y="18505"/>
                    <a:pt x="1" y="21060"/>
                    <a:pt x="805" y="22455"/>
                  </a:cubicBezTo>
                  <a:cubicBezTo>
                    <a:pt x="1213" y="23165"/>
                    <a:pt x="1964" y="23565"/>
                    <a:pt x="3035" y="23644"/>
                  </a:cubicBezTo>
                  <a:cubicBezTo>
                    <a:pt x="3123" y="23651"/>
                    <a:pt x="3211" y="23653"/>
                    <a:pt x="3301" y="23653"/>
                  </a:cubicBezTo>
                  <a:cubicBezTo>
                    <a:pt x="6995" y="23653"/>
                    <a:pt x="11919" y="18174"/>
                    <a:pt x="13044" y="15298"/>
                  </a:cubicBezTo>
                  <a:cubicBezTo>
                    <a:pt x="14205" y="12331"/>
                    <a:pt x="16834" y="839"/>
                    <a:pt x="16945" y="352"/>
                  </a:cubicBezTo>
                  <a:cubicBezTo>
                    <a:pt x="16989" y="161"/>
                    <a:pt x="16838" y="1"/>
                    <a:pt x="16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p:cNvSpPr/>
            <p:nvPr/>
          </p:nvSpPr>
          <p:spPr>
            <a:xfrm>
              <a:off x="4452075" y="3594425"/>
              <a:ext cx="719225" cy="764800"/>
            </a:xfrm>
            <a:custGeom>
              <a:avLst/>
              <a:gdLst/>
              <a:ahLst/>
              <a:cxnLst/>
              <a:rect l="l" t="t" r="r" b="b"/>
              <a:pathLst>
                <a:path w="28769" h="30592" extrusionOk="0">
                  <a:moveTo>
                    <a:pt x="14382" y="0"/>
                  </a:moveTo>
                  <a:cubicBezTo>
                    <a:pt x="14381" y="1"/>
                    <a:pt x="10871" y="3512"/>
                    <a:pt x="6270" y="3512"/>
                  </a:cubicBezTo>
                  <a:cubicBezTo>
                    <a:pt x="4941" y="3512"/>
                    <a:pt x="3521" y="3219"/>
                    <a:pt x="2069" y="2463"/>
                  </a:cubicBezTo>
                  <a:cubicBezTo>
                    <a:pt x="2069" y="2463"/>
                    <a:pt x="514" y="14128"/>
                    <a:pt x="255" y="20608"/>
                  </a:cubicBezTo>
                  <a:cubicBezTo>
                    <a:pt x="0" y="26977"/>
                    <a:pt x="3375" y="30592"/>
                    <a:pt x="6197" y="30592"/>
                  </a:cubicBezTo>
                  <a:cubicBezTo>
                    <a:pt x="6247" y="30592"/>
                    <a:pt x="6297" y="30591"/>
                    <a:pt x="6346" y="30589"/>
                  </a:cubicBezTo>
                  <a:cubicBezTo>
                    <a:pt x="9197" y="30459"/>
                    <a:pt x="21122" y="23460"/>
                    <a:pt x="21251" y="23071"/>
                  </a:cubicBezTo>
                  <a:cubicBezTo>
                    <a:pt x="21381" y="22682"/>
                    <a:pt x="23195" y="21645"/>
                    <a:pt x="23195" y="21645"/>
                  </a:cubicBezTo>
                  <a:cubicBezTo>
                    <a:pt x="23195" y="21645"/>
                    <a:pt x="23451" y="22477"/>
                    <a:pt x="24279" y="22477"/>
                  </a:cubicBezTo>
                  <a:cubicBezTo>
                    <a:pt x="24628" y="22477"/>
                    <a:pt x="25080" y="22328"/>
                    <a:pt x="25658" y="21905"/>
                  </a:cubicBezTo>
                  <a:cubicBezTo>
                    <a:pt x="27603" y="20478"/>
                    <a:pt x="28769" y="14906"/>
                    <a:pt x="28250" y="13350"/>
                  </a:cubicBezTo>
                  <a:cubicBezTo>
                    <a:pt x="27928" y="12382"/>
                    <a:pt x="27605" y="12117"/>
                    <a:pt x="27282" y="12117"/>
                  </a:cubicBezTo>
                  <a:cubicBezTo>
                    <a:pt x="27086" y="12117"/>
                    <a:pt x="26890" y="12215"/>
                    <a:pt x="26694" y="12313"/>
                  </a:cubicBezTo>
                  <a:cubicBezTo>
                    <a:pt x="26219" y="12551"/>
                    <a:pt x="24435" y="13771"/>
                    <a:pt x="22342" y="13771"/>
                  </a:cubicBezTo>
                  <a:cubicBezTo>
                    <a:pt x="22153" y="13771"/>
                    <a:pt x="21962" y="13761"/>
                    <a:pt x="21769" y="13739"/>
                  </a:cubicBezTo>
                  <a:cubicBezTo>
                    <a:pt x="19436" y="13479"/>
                    <a:pt x="15029" y="10888"/>
                    <a:pt x="14511" y="6222"/>
                  </a:cubicBezTo>
                  <a:cubicBezTo>
                    <a:pt x="13993" y="1557"/>
                    <a:pt x="14381" y="0"/>
                    <a:pt x="14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p:cNvSpPr/>
            <p:nvPr/>
          </p:nvSpPr>
          <p:spPr>
            <a:xfrm>
              <a:off x="4447675" y="3587300"/>
              <a:ext cx="730850" cy="779075"/>
            </a:xfrm>
            <a:custGeom>
              <a:avLst/>
              <a:gdLst/>
              <a:ahLst/>
              <a:cxnLst/>
              <a:rect l="l" t="t" r="r" b="b"/>
              <a:pathLst>
                <a:path w="29234" h="31163" extrusionOk="0">
                  <a:moveTo>
                    <a:pt x="14176" y="1011"/>
                  </a:moveTo>
                  <a:cubicBezTo>
                    <a:pt x="14106" y="1901"/>
                    <a:pt x="14079" y="3618"/>
                    <a:pt x="14404" y="6538"/>
                  </a:cubicBezTo>
                  <a:cubicBezTo>
                    <a:pt x="14949" y="11439"/>
                    <a:pt x="19641" y="14056"/>
                    <a:pt x="21915" y="14309"/>
                  </a:cubicBezTo>
                  <a:cubicBezTo>
                    <a:pt x="22116" y="14331"/>
                    <a:pt x="22315" y="14341"/>
                    <a:pt x="22511" y="14341"/>
                  </a:cubicBezTo>
                  <a:cubicBezTo>
                    <a:pt x="24377" y="14341"/>
                    <a:pt x="25999" y="13421"/>
                    <a:pt x="26729" y="13004"/>
                  </a:cubicBezTo>
                  <a:cubicBezTo>
                    <a:pt x="26843" y="12939"/>
                    <a:pt x="26934" y="12887"/>
                    <a:pt x="27000" y="12855"/>
                  </a:cubicBezTo>
                  <a:cubicBezTo>
                    <a:pt x="27198" y="12755"/>
                    <a:pt x="27342" y="12688"/>
                    <a:pt x="27459" y="12688"/>
                  </a:cubicBezTo>
                  <a:cubicBezTo>
                    <a:pt x="27494" y="12688"/>
                    <a:pt x="27526" y="12694"/>
                    <a:pt x="27556" y="12707"/>
                  </a:cubicBezTo>
                  <a:cubicBezTo>
                    <a:pt x="27694" y="12765"/>
                    <a:pt x="27909" y="12987"/>
                    <a:pt x="28155" y="13726"/>
                  </a:cubicBezTo>
                  <a:cubicBezTo>
                    <a:pt x="28627" y="15142"/>
                    <a:pt x="27534" y="20588"/>
                    <a:pt x="25665" y="21958"/>
                  </a:cubicBezTo>
                  <a:cubicBezTo>
                    <a:pt x="25198" y="22301"/>
                    <a:pt x="24786" y="22475"/>
                    <a:pt x="24452" y="22475"/>
                  </a:cubicBezTo>
                  <a:cubicBezTo>
                    <a:pt x="24364" y="22475"/>
                    <a:pt x="24281" y="22463"/>
                    <a:pt x="24204" y="22439"/>
                  </a:cubicBezTo>
                  <a:cubicBezTo>
                    <a:pt x="23798" y="22306"/>
                    <a:pt x="23646" y="21849"/>
                    <a:pt x="23645" y="21845"/>
                  </a:cubicBezTo>
                  <a:cubicBezTo>
                    <a:pt x="23620" y="21762"/>
                    <a:pt x="23557" y="21696"/>
                    <a:pt x="23476" y="21663"/>
                  </a:cubicBezTo>
                  <a:cubicBezTo>
                    <a:pt x="23442" y="21650"/>
                    <a:pt x="23407" y="21644"/>
                    <a:pt x="23371" y="21644"/>
                  </a:cubicBezTo>
                  <a:cubicBezTo>
                    <a:pt x="23322" y="21644"/>
                    <a:pt x="23273" y="21656"/>
                    <a:pt x="23230" y="21681"/>
                  </a:cubicBezTo>
                  <a:cubicBezTo>
                    <a:pt x="22546" y="22072"/>
                    <a:pt x="21402" y="22773"/>
                    <a:pt x="21180" y="23209"/>
                  </a:cubicBezTo>
                  <a:cubicBezTo>
                    <a:pt x="20380" y="24002"/>
                    <a:pt x="9133" y="30467"/>
                    <a:pt x="6509" y="30588"/>
                  </a:cubicBezTo>
                  <a:cubicBezTo>
                    <a:pt x="6467" y="30589"/>
                    <a:pt x="6425" y="30590"/>
                    <a:pt x="6383" y="30590"/>
                  </a:cubicBezTo>
                  <a:cubicBezTo>
                    <a:pt x="5353" y="30590"/>
                    <a:pt x="4285" y="30088"/>
                    <a:pt x="3346" y="29153"/>
                  </a:cubicBezTo>
                  <a:cubicBezTo>
                    <a:pt x="1537" y="27354"/>
                    <a:pt x="579" y="24347"/>
                    <a:pt x="716" y="20905"/>
                  </a:cubicBezTo>
                  <a:cubicBezTo>
                    <a:pt x="946" y="15183"/>
                    <a:pt x="2204" y="5280"/>
                    <a:pt x="2477" y="3182"/>
                  </a:cubicBezTo>
                  <a:cubicBezTo>
                    <a:pt x="3747" y="3779"/>
                    <a:pt x="5083" y="4077"/>
                    <a:pt x="6453" y="4077"/>
                  </a:cubicBezTo>
                  <a:cubicBezTo>
                    <a:pt x="7927" y="4077"/>
                    <a:pt x="9439" y="3732"/>
                    <a:pt x="10950" y="3041"/>
                  </a:cubicBezTo>
                  <a:cubicBezTo>
                    <a:pt x="12415" y="2371"/>
                    <a:pt x="13539" y="1539"/>
                    <a:pt x="14176" y="1011"/>
                  </a:cubicBezTo>
                  <a:close/>
                  <a:moveTo>
                    <a:pt x="14556" y="0"/>
                  </a:moveTo>
                  <a:cubicBezTo>
                    <a:pt x="14483" y="0"/>
                    <a:pt x="14410" y="28"/>
                    <a:pt x="14355" y="83"/>
                  </a:cubicBezTo>
                  <a:cubicBezTo>
                    <a:pt x="14311" y="128"/>
                    <a:pt x="10868" y="3500"/>
                    <a:pt x="6422" y="3500"/>
                  </a:cubicBezTo>
                  <a:cubicBezTo>
                    <a:pt x="5138" y="3500"/>
                    <a:pt x="3770" y="3219"/>
                    <a:pt x="2377" y="2495"/>
                  </a:cubicBezTo>
                  <a:cubicBezTo>
                    <a:pt x="2336" y="2473"/>
                    <a:pt x="2290" y="2462"/>
                    <a:pt x="2245" y="2462"/>
                  </a:cubicBezTo>
                  <a:cubicBezTo>
                    <a:pt x="2199" y="2462"/>
                    <a:pt x="2154" y="2473"/>
                    <a:pt x="2113" y="2495"/>
                  </a:cubicBezTo>
                  <a:cubicBezTo>
                    <a:pt x="2030" y="2538"/>
                    <a:pt x="1973" y="2619"/>
                    <a:pt x="1960" y="2710"/>
                  </a:cubicBezTo>
                  <a:cubicBezTo>
                    <a:pt x="1945" y="2827"/>
                    <a:pt x="401" y="14463"/>
                    <a:pt x="144" y="20883"/>
                  </a:cubicBezTo>
                  <a:cubicBezTo>
                    <a:pt x="0" y="24484"/>
                    <a:pt x="1020" y="27647"/>
                    <a:pt x="2942" y="29559"/>
                  </a:cubicBezTo>
                  <a:cubicBezTo>
                    <a:pt x="3987" y="30598"/>
                    <a:pt x="5198" y="31163"/>
                    <a:pt x="6371" y="31163"/>
                  </a:cubicBezTo>
                  <a:cubicBezTo>
                    <a:pt x="6426" y="31163"/>
                    <a:pt x="6480" y="31162"/>
                    <a:pt x="6534" y="31159"/>
                  </a:cubicBezTo>
                  <a:cubicBezTo>
                    <a:pt x="9196" y="31039"/>
                    <a:pt x="21458" y="24166"/>
                    <a:pt x="21696" y="23454"/>
                  </a:cubicBezTo>
                  <a:cubicBezTo>
                    <a:pt x="21785" y="23277"/>
                    <a:pt x="22524" y="22767"/>
                    <a:pt x="23247" y="22334"/>
                  </a:cubicBezTo>
                  <a:cubicBezTo>
                    <a:pt x="23384" y="22562"/>
                    <a:pt x="23626" y="22850"/>
                    <a:pt x="24020" y="22981"/>
                  </a:cubicBezTo>
                  <a:cubicBezTo>
                    <a:pt x="24158" y="23027"/>
                    <a:pt x="24302" y="23050"/>
                    <a:pt x="24454" y="23050"/>
                  </a:cubicBezTo>
                  <a:cubicBezTo>
                    <a:pt x="24913" y="23050"/>
                    <a:pt x="25432" y="22840"/>
                    <a:pt x="26003" y="22421"/>
                  </a:cubicBezTo>
                  <a:cubicBezTo>
                    <a:pt x="28121" y="20868"/>
                    <a:pt x="29234" y="15154"/>
                    <a:pt x="28698" y="13546"/>
                  </a:cubicBezTo>
                  <a:cubicBezTo>
                    <a:pt x="28438" y="12766"/>
                    <a:pt x="28145" y="12332"/>
                    <a:pt x="27775" y="12179"/>
                  </a:cubicBezTo>
                  <a:cubicBezTo>
                    <a:pt x="27668" y="12135"/>
                    <a:pt x="27563" y="12117"/>
                    <a:pt x="27461" y="12117"/>
                  </a:cubicBezTo>
                  <a:cubicBezTo>
                    <a:pt x="27196" y="12117"/>
                    <a:pt x="26951" y="12239"/>
                    <a:pt x="26742" y="12342"/>
                  </a:cubicBezTo>
                  <a:cubicBezTo>
                    <a:pt x="26671" y="12378"/>
                    <a:pt x="26571" y="12435"/>
                    <a:pt x="26445" y="12508"/>
                  </a:cubicBezTo>
                  <a:cubicBezTo>
                    <a:pt x="25757" y="12900"/>
                    <a:pt x="24233" y="13769"/>
                    <a:pt x="22517" y="13769"/>
                  </a:cubicBezTo>
                  <a:cubicBezTo>
                    <a:pt x="22339" y="13769"/>
                    <a:pt x="22159" y="13760"/>
                    <a:pt x="21978" y="13740"/>
                  </a:cubicBezTo>
                  <a:cubicBezTo>
                    <a:pt x="19857" y="13504"/>
                    <a:pt x="15481" y="11059"/>
                    <a:pt x="14972" y="6475"/>
                  </a:cubicBezTo>
                  <a:cubicBezTo>
                    <a:pt x="14468" y="1948"/>
                    <a:pt x="14832" y="370"/>
                    <a:pt x="14835" y="353"/>
                  </a:cubicBezTo>
                  <a:cubicBezTo>
                    <a:pt x="14865" y="230"/>
                    <a:pt x="14810" y="100"/>
                    <a:pt x="14698" y="38"/>
                  </a:cubicBezTo>
                  <a:cubicBezTo>
                    <a:pt x="14653" y="12"/>
                    <a:pt x="14605" y="0"/>
                    <a:pt x="14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p:cNvSpPr/>
            <p:nvPr/>
          </p:nvSpPr>
          <p:spPr>
            <a:xfrm>
              <a:off x="4496625" y="3801125"/>
              <a:ext cx="144650" cy="182850"/>
            </a:xfrm>
            <a:custGeom>
              <a:avLst/>
              <a:gdLst/>
              <a:ahLst/>
              <a:cxnLst/>
              <a:rect l="l" t="t" r="r" b="b"/>
              <a:pathLst>
                <a:path w="5786" h="7314" extrusionOk="0">
                  <a:moveTo>
                    <a:pt x="5471" y="0"/>
                  </a:moveTo>
                  <a:cubicBezTo>
                    <a:pt x="5340" y="0"/>
                    <a:pt x="5222" y="91"/>
                    <a:pt x="5192" y="225"/>
                  </a:cubicBezTo>
                  <a:cubicBezTo>
                    <a:pt x="5187" y="247"/>
                    <a:pt x="4677" y="2479"/>
                    <a:pt x="3084" y="3826"/>
                  </a:cubicBezTo>
                  <a:cubicBezTo>
                    <a:pt x="2289" y="4499"/>
                    <a:pt x="1587" y="4648"/>
                    <a:pt x="1075" y="4757"/>
                  </a:cubicBezTo>
                  <a:cubicBezTo>
                    <a:pt x="547" y="4868"/>
                    <a:pt x="1" y="4983"/>
                    <a:pt x="1" y="5731"/>
                  </a:cubicBezTo>
                  <a:cubicBezTo>
                    <a:pt x="1" y="6938"/>
                    <a:pt x="2782" y="7246"/>
                    <a:pt x="3636" y="7312"/>
                  </a:cubicBezTo>
                  <a:cubicBezTo>
                    <a:pt x="3643" y="7312"/>
                    <a:pt x="3651" y="7313"/>
                    <a:pt x="3658" y="7313"/>
                  </a:cubicBezTo>
                  <a:cubicBezTo>
                    <a:pt x="3812" y="7313"/>
                    <a:pt x="3939" y="7192"/>
                    <a:pt x="3945" y="7037"/>
                  </a:cubicBezTo>
                  <a:cubicBezTo>
                    <a:pt x="3951" y="6883"/>
                    <a:pt x="3833" y="6752"/>
                    <a:pt x="3679" y="6741"/>
                  </a:cubicBezTo>
                  <a:cubicBezTo>
                    <a:pt x="2179" y="6625"/>
                    <a:pt x="574" y="6191"/>
                    <a:pt x="574" y="5731"/>
                  </a:cubicBezTo>
                  <a:cubicBezTo>
                    <a:pt x="574" y="5480"/>
                    <a:pt x="608" y="5440"/>
                    <a:pt x="1194" y="5316"/>
                  </a:cubicBezTo>
                  <a:cubicBezTo>
                    <a:pt x="1733" y="5202"/>
                    <a:pt x="2550" y="5028"/>
                    <a:pt x="3454" y="4265"/>
                  </a:cubicBezTo>
                  <a:cubicBezTo>
                    <a:pt x="5192" y="2793"/>
                    <a:pt x="5729" y="448"/>
                    <a:pt x="5752" y="349"/>
                  </a:cubicBezTo>
                  <a:cubicBezTo>
                    <a:pt x="5785" y="194"/>
                    <a:pt x="5688" y="41"/>
                    <a:pt x="5534" y="7"/>
                  </a:cubicBezTo>
                  <a:cubicBezTo>
                    <a:pt x="5513" y="3"/>
                    <a:pt x="5492"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p:cNvSpPr/>
            <p:nvPr/>
          </p:nvSpPr>
          <p:spPr>
            <a:xfrm>
              <a:off x="4554275" y="4018300"/>
              <a:ext cx="249125" cy="59550"/>
            </a:xfrm>
            <a:custGeom>
              <a:avLst/>
              <a:gdLst/>
              <a:ahLst/>
              <a:cxnLst/>
              <a:rect l="l" t="t" r="r" b="b"/>
              <a:pathLst>
                <a:path w="9965" h="2382" extrusionOk="0">
                  <a:moveTo>
                    <a:pt x="9640" y="1"/>
                  </a:moveTo>
                  <a:cubicBezTo>
                    <a:pt x="9587" y="1"/>
                    <a:pt x="9533" y="16"/>
                    <a:pt x="9485" y="47"/>
                  </a:cubicBezTo>
                  <a:cubicBezTo>
                    <a:pt x="7486" y="1415"/>
                    <a:pt x="5565" y="1811"/>
                    <a:pt x="4012" y="1811"/>
                  </a:cubicBezTo>
                  <a:cubicBezTo>
                    <a:pt x="1902" y="1811"/>
                    <a:pt x="472" y="1081"/>
                    <a:pt x="447" y="1067"/>
                  </a:cubicBezTo>
                  <a:cubicBezTo>
                    <a:pt x="408" y="1049"/>
                    <a:pt x="366" y="1040"/>
                    <a:pt x="325" y="1040"/>
                  </a:cubicBezTo>
                  <a:cubicBezTo>
                    <a:pt x="222" y="1040"/>
                    <a:pt x="123" y="1095"/>
                    <a:pt x="71" y="1192"/>
                  </a:cubicBezTo>
                  <a:cubicBezTo>
                    <a:pt x="1" y="1328"/>
                    <a:pt x="48" y="1497"/>
                    <a:pt x="180" y="1574"/>
                  </a:cubicBezTo>
                  <a:cubicBezTo>
                    <a:pt x="207" y="1588"/>
                    <a:pt x="1751" y="2382"/>
                    <a:pt x="4020" y="2382"/>
                  </a:cubicBezTo>
                  <a:cubicBezTo>
                    <a:pt x="5668" y="2382"/>
                    <a:pt x="7700" y="1962"/>
                    <a:pt x="9808" y="520"/>
                  </a:cubicBezTo>
                  <a:cubicBezTo>
                    <a:pt x="9935" y="430"/>
                    <a:pt x="9965" y="254"/>
                    <a:pt x="9877" y="126"/>
                  </a:cubicBezTo>
                  <a:cubicBezTo>
                    <a:pt x="9822" y="45"/>
                    <a:pt x="9732" y="1"/>
                    <a:pt x="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p:cNvSpPr/>
            <p:nvPr/>
          </p:nvSpPr>
          <p:spPr>
            <a:xfrm>
              <a:off x="4588400" y="4064250"/>
              <a:ext cx="132500" cy="113525"/>
            </a:xfrm>
            <a:custGeom>
              <a:avLst/>
              <a:gdLst/>
              <a:ahLst/>
              <a:cxnLst/>
              <a:rect l="l" t="t" r="r" b="b"/>
              <a:pathLst>
                <a:path w="5300" h="4541" extrusionOk="0">
                  <a:moveTo>
                    <a:pt x="5299" y="1"/>
                  </a:moveTo>
                  <a:lnTo>
                    <a:pt x="5299" y="1"/>
                  </a:lnTo>
                  <a:cubicBezTo>
                    <a:pt x="5299" y="1"/>
                    <a:pt x="3730" y="373"/>
                    <a:pt x="2279" y="373"/>
                  </a:cubicBezTo>
                  <a:cubicBezTo>
                    <a:pt x="1617" y="373"/>
                    <a:pt x="979" y="295"/>
                    <a:pt x="527" y="69"/>
                  </a:cubicBezTo>
                  <a:lnTo>
                    <a:pt x="527" y="69"/>
                  </a:lnTo>
                  <a:cubicBezTo>
                    <a:pt x="527" y="69"/>
                    <a:pt x="1" y="4541"/>
                    <a:pt x="1478" y="4541"/>
                  </a:cubicBezTo>
                  <a:cubicBezTo>
                    <a:pt x="1498" y="4541"/>
                    <a:pt x="1519" y="4540"/>
                    <a:pt x="1541" y="4538"/>
                  </a:cubicBezTo>
                  <a:cubicBezTo>
                    <a:pt x="3097" y="4409"/>
                    <a:pt x="5299" y="1"/>
                    <a:pt x="5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p:cNvSpPr/>
            <p:nvPr/>
          </p:nvSpPr>
          <p:spPr>
            <a:xfrm>
              <a:off x="4584825" y="4057100"/>
              <a:ext cx="144925" cy="127825"/>
            </a:xfrm>
            <a:custGeom>
              <a:avLst/>
              <a:gdLst/>
              <a:ahLst/>
              <a:cxnLst/>
              <a:rect l="l" t="t" r="r" b="b"/>
              <a:pathLst>
                <a:path w="5797" h="5113" extrusionOk="0">
                  <a:moveTo>
                    <a:pt x="4909" y="690"/>
                  </a:moveTo>
                  <a:cubicBezTo>
                    <a:pt x="4026" y="2320"/>
                    <a:pt x="2573" y="4462"/>
                    <a:pt x="1660" y="4539"/>
                  </a:cubicBezTo>
                  <a:cubicBezTo>
                    <a:pt x="1649" y="4539"/>
                    <a:pt x="1637" y="4540"/>
                    <a:pt x="1626" y="4540"/>
                  </a:cubicBezTo>
                  <a:cubicBezTo>
                    <a:pt x="1511" y="4540"/>
                    <a:pt x="1424" y="4501"/>
                    <a:pt x="1340" y="4414"/>
                  </a:cubicBezTo>
                  <a:cubicBezTo>
                    <a:pt x="834" y="3891"/>
                    <a:pt x="808" y="2033"/>
                    <a:pt x="918" y="760"/>
                  </a:cubicBezTo>
                  <a:lnTo>
                    <a:pt x="918" y="759"/>
                  </a:lnTo>
                  <a:cubicBezTo>
                    <a:pt x="1360" y="895"/>
                    <a:pt x="1891" y="944"/>
                    <a:pt x="2433" y="944"/>
                  </a:cubicBezTo>
                  <a:cubicBezTo>
                    <a:pt x="3357" y="944"/>
                    <a:pt x="4313" y="800"/>
                    <a:pt x="4909" y="690"/>
                  </a:cubicBezTo>
                  <a:close/>
                  <a:moveTo>
                    <a:pt x="5444" y="0"/>
                  </a:moveTo>
                  <a:cubicBezTo>
                    <a:pt x="5422" y="0"/>
                    <a:pt x="5399" y="3"/>
                    <a:pt x="5376" y="8"/>
                  </a:cubicBezTo>
                  <a:cubicBezTo>
                    <a:pt x="5354" y="13"/>
                    <a:pt x="3804" y="374"/>
                    <a:pt x="2411" y="374"/>
                  </a:cubicBezTo>
                  <a:cubicBezTo>
                    <a:pt x="1794" y="374"/>
                    <a:pt x="1207" y="303"/>
                    <a:pt x="797" y="98"/>
                  </a:cubicBezTo>
                  <a:cubicBezTo>
                    <a:pt x="757" y="79"/>
                    <a:pt x="713" y="69"/>
                    <a:pt x="670" y="69"/>
                  </a:cubicBezTo>
                  <a:cubicBezTo>
                    <a:pt x="623" y="69"/>
                    <a:pt x="576" y="80"/>
                    <a:pt x="534" y="103"/>
                  </a:cubicBezTo>
                  <a:cubicBezTo>
                    <a:pt x="452" y="147"/>
                    <a:pt x="396" y="229"/>
                    <a:pt x="386" y="322"/>
                  </a:cubicBezTo>
                  <a:cubicBezTo>
                    <a:pt x="343" y="680"/>
                    <a:pt x="0" y="3850"/>
                    <a:pt x="928" y="4810"/>
                  </a:cubicBezTo>
                  <a:cubicBezTo>
                    <a:pt x="1119" y="5009"/>
                    <a:pt x="1357" y="5112"/>
                    <a:pt x="1622" y="5112"/>
                  </a:cubicBezTo>
                  <a:cubicBezTo>
                    <a:pt x="1650" y="5112"/>
                    <a:pt x="1679" y="5111"/>
                    <a:pt x="1708" y="5109"/>
                  </a:cubicBezTo>
                  <a:cubicBezTo>
                    <a:pt x="3375" y="4969"/>
                    <a:pt x="5465" y="880"/>
                    <a:pt x="5698" y="415"/>
                  </a:cubicBezTo>
                  <a:cubicBezTo>
                    <a:pt x="5796" y="219"/>
                    <a:pt x="5647" y="0"/>
                    <a:pt x="5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p:cNvSpPr/>
            <p:nvPr/>
          </p:nvSpPr>
          <p:spPr>
            <a:xfrm>
              <a:off x="4729600" y="3818775"/>
              <a:ext cx="34450" cy="76250"/>
            </a:xfrm>
            <a:custGeom>
              <a:avLst/>
              <a:gdLst/>
              <a:ahLst/>
              <a:cxnLst/>
              <a:rect l="l" t="t" r="r" b="b"/>
              <a:pathLst>
                <a:path w="1378" h="3050" extrusionOk="0">
                  <a:moveTo>
                    <a:pt x="979" y="1"/>
                  </a:moveTo>
                  <a:cubicBezTo>
                    <a:pt x="704" y="1"/>
                    <a:pt x="356" y="613"/>
                    <a:pt x="182" y="1415"/>
                  </a:cubicBezTo>
                  <a:cubicBezTo>
                    <a:pt x="1" y="2255"/>
                    <a:pt x="81" y="2984"/>
                    <a:pt x="359" y="3045"/>
                  </a:cubicBezTo>
                  <a:cubicBezTo>
                    <a:pt x="372" y="3048"/>
                    <a:pt x="384" y="3049"/>
                    <a:pt x="397" y="3049"/>
                  </a:cubicBezTo>
                  <a:cubicBezTo>
                    <a:pt x="672" y="3049"/>
                    <a:pt x="1022" y="2437"/>
                    <a:pt x="1196" y="1634"/>
                  </a:cubicBezTo>
                  <a:cubicBezTo>
                    <a:pt x="1377" y="795"/>
                    <a:pt x="1298" y="65"/>
                    <a:pt x="1018" y="5"/>
                  </a:cubicBezTo>
                  <a:cubicBezTo>
                    <a:pt x="1005" y="2"/>
                    <a:pt x="99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p:cNvSpPr/>
            <p:nvPr/>
          </p:nvSpPr>
          <p:spPr>
            <a:xfrm>
              <a:off x="4570850" y="3776650"/>
              <a:ext cx="34425" cy="76225"/>
            </a:xfrm>
            <a:custGeom>
              <a:avLst/>
              <a:gdLst/>
              <a:ahLst/>
              <a:cxnLst/>
              <a:rect l="l" t="t" r="r" b="b"/>
              <a:pathLst>
                <a:path w="1377" h="3049" extrusionOk="0">
                  <a:moveTo>
                    <a:pt x="980" y="0"/>
                  </a:moveTo>
                  <a:cubicBezTo>
                    <a:pt x="705" y="0"/>
                    <a:pt x="355" y="613"/>
                    <a:pt x="182" y="1415"/>
                  </a:cubicBezTo>
                  <a:cubicBezTo>
                    <a:pt x="1" y="2254"/>
                    <a:pt x="79" y="2984"/>
                    <a:pt x="359" y="3045"/>
                  </a:cubicBezTo>
                  <a:cubicBezTo>
                    <a:pt x="372" y="3047"/>
                    <a:pt x="385" y="3049"/>
                    <a:pt x="397" y="3049"/>
                  </a:cubicBezTo>
                  <a:cubicBezTo>
                    <a:pt x="672" y="3049"/>
                    <a:pt x="1022" y="2436"/>
                    <a:pt x="1196" y="1634"/>
                  </a:cubicBezTo>
                  <a:cubicBezTo>
                    <a:pt x="1376" y="794"/>
                    <a:pt x="1296" y="66"/>
                    <a:pt x="1017" y="4"/>
                  </a:cubicBezTo>
                  <a:cubicBezTo>
                    <a:pt x="1005" y="2"/>
                    <a:pt x="993"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p:cNvSpPr/>
            <p:nvPr/>
          </p:nvSpPr>
          <p:spPr>
            <a:xfrm>
              <a:off x="4543200" y="3684600"/>
              <a:ext cx="100175" cy="57875"/>
            </a:xfrm>
            <a:custGeom>
              <a:avLst/>
              <a:gdLst/>
              <a:ahLst/>
              <a:cxnLst/>
              <a:rect l="l" t="t" r="r" b="b"/>
              <a:pathLst>
                <a:path w="4007" h="2315" extrusionOk="0">
                  <a:moveTo>
                    <a:pt x="1643" y="0"/>
                  </a:moveTo>
                  <a:cubicBezTo>
                    <a:pt x="672" y="10"/>
                    <a:pt x="106" y="1008"/>
                    <a:pt x="82" y="1051"/>
                  </a:cubicBezTo>
                  <a:cubicBezTo>
                    <a:pt x="1" y="1190"/>
                    <a:pt x="49" y="1368"/>
                    <a:pt x="190" y="1447"/>
                  </a:cubicBezTo>
                  <a:cubicBezTo>
                    <a:pt x="234" y="1471"/>
                    <a:pt x="282" y="1482"/>
                    <a:pt x="329" y="1482"/>
                  </a:cubicBezTo>
                  <a:cubicBezTo>
                    <a:pt x="431" y="1482"/>
                    <a:pt x="531" y="1427"/>
                    <a:pt x="582" y="1330"/>
                  </a:cubicBezTo>
                  <a:cubicBezTo>
                    <a:pt x="587" y="1322"/>
                    <a:pt x="1017" y="580"/>
                    <a:pt x="1649" y="573"/>
                  </a:cubicBezTo>
                  <a:lnTo>
                    <a:pt x="1658" y="573"/>
                  </a:lnTo>
                  <a:cubicBezTo>
                    <a:pt x="2209" y="573"/>
                    <a:pt x="2822" y="1126"/>
                    <a:pt x="3433" y="2172"/>
                  </a:cubicBezTo>
                  <a:cubicBezTo>
                    <a:pt x="3484" y="2260"/>
                    <a:pt x="3578" y="2314"/>
                    <a:pt x="3679" y="2314"/>
                  </a:cubicBezTo>
                  <a:cubicBezTo>
                    <a:pt x="3730" y="2314"/>
                    <a:pt x="3780" y="2300"/>
                    <a:pt x="3824" y="2275"/>
                  </a:cubicBezTo>
                  <a:cubicBezTo>
                    <a:pt x="3961" y="2195"/>
                    <a:pt x="4007" y="2019"/>
                    <a:pt x="3927" y="1883"/>
                  </a:cubicBezTo>
                  <a:cubicBezTo>
                    <a:pt x="3198" y="633"/>
                    <a:pt x="243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p:cNvSpPr/>
            <p:nvPr/>
          </p:nvSpPr>
          <p:spPr>
            <a:xfrm>
              <a:off x="4710700" y="3741175"/>
              <a:ext cx="134650" cy="119825"/>
            </a:xfrm>
            <a:custGeom>
              <a:avLst/>
              <a:gdLst/>
              <a:ahLst/>
              <a:cxnLst/>
              <a:rect l="l" t="t" r="r" b="b"/>
              <a:pathLst>
                <a:path w="5386" h="4793" extrusionOk="0">
                  <a:moveTo>
                    <a:pt x="1594" y="1"/>
                  </a:moveTo>
                  <a:cubicBezTo>
                    <a:pt x="800" y="1"/>
                    <a:pt x="217" y="333"/>
                    <a:pt x="183" y="353"/>
                  </a:cubicBezTo>
                  <a:cubicBezTo>
                    <a:pt x="46" y="432"/>
                    <a:pt x="0" y="608"/>
                    <a:pt x="80" y="744"/>
                  </a:cubicBezTo>
                  <a:cubicBezTo>
                    <a:pt x="133" y="836"/>
                    <a:pt x="229" y="887"/>
                    <a:pt x="328" y="887"/>
                  </a:cubicBezTo>
                  <a:cubicBezTo>
                    <a:pt x="377" y="887"/>
                    <a:pt x="426" y="874"/>
                    <a:pt x="471" y="848"/>
                  </a:cubicBezTo>
                  <a:cubicBezTo>
                    <a:pt x="478" y="844"/>
                    <a:pt x="955" y="576"/>
                    <a:pt x="1597" y="576"/>
                  </a:cubicBezTo>
                  <a:cubicBezTo>
                    <a:pt x="1863" y="576"/>
                    <a:pt x="2157" y="622"/>
                    <a:pt x="2459" y="752"/>
                  </a:cubicBezTo>
                  <a:cubicBezTo>
                    <a:pt x="3511" y="1207"/>
                    <a:pt x="4296" y="2492"/>
                    <a:pt x="4792" y="4572"/>
                  </a:cubicBezTo>
                  <a:cubicBezTo>
                    <a:pt x="4822" y="4702"/>
                    <a:pt x="4938" y="4792"/>
                    <a:pt x="5071" y="4792"/>
                  </a:cubicBezTo>
                  <a:cubicBezTo>
                    <a:pt x="5074" y="4792"/>
                    <a:pt x="5078" y="4792"/>
                    <a:pt x="5082" y="4792"/>
                  </a:cubicBezTo>
                  <a:cubicBezTo>
                    <a:pt x="5100" y="4792"/>
                    <a:pt x="5118" y="4790"/>
                    <a:pt x="5137" y="4785"/>
                  </a:cubicBezTo>
                  <a:cubicBezTo>
                    <a:pt x="5291" y="4749"/>
                    <a:pt x="5385" y="4594"/>
                    <a:pt x="5348" y="4440"/>
                  </a:cubicBezTo>
                  <a:cubicBezTo>
                    <a:pt x="4808" y="2169"/>
                    <a:pt x="3909" y="750"/>
                    <a:pt x="2676" y="222"/>
                  </a:cubicBezTo>
                  <a:cubicBezTo>
                    <a:pt x="2295" y="59"/>
                    <a:pt x="1926" y="1"/>
                    <a:pt x="1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p:nvPr/>
          </p:nvSpPr>
          <p:spPr>
            <a:xfrm>
              <a:off x="4665800" y="3238000"/>
              <a:ext cx="554125" cy="625400"/>
            </a:xfrm>
            <a:custGeom>
              <a:avLst/>
              <a:gdLst/>
              <a:ahLst/>
              <a:cxnLst/>
              <a:rect l="l" t="t" r="r" b="b"/>
              <a:pathLst>
                <a:path w="22165" h="25016" extrusionOk="0">
                  <a:moveTo>
                    <a:pt x="7777" y="1"/>
                  </a:moveTo>
                  <a:lnTo>
                    <a:pt x="1" y="3240"/>
                  </a:lnTo>
                  <a:cubicBezTo>
                    <a:pt x="1" y="3240"/>
                    <a:pt x="2723" y="2851"/>
                    <a:pt x="4926" y="2722"/>
                  </a:cubicBezTo>
                  <a:cubicBezTo>
                    <a:pt x="4983" y="2718"/>
                    <a:pt x="5043" y="2717"/>
                    <a:pt x="5106" y="2717"/>
                  </a:cubicBezTo>
                  <a:cubicBezTo>
                    <a:pt x="7433" y="2717"/>
                    <a:pt x="13050" y="5072"/>
                    <a:pt x="16331" y="10498"/>
                  </a:cubicBezTo>
                  <a:cubicBezTo>
                    <a:pt x="20760" y="17823"/>
                    <a:pt x="19054" y="22941"/>
                    <a:pt x="19054" y="22941"/>
                  </a:cubicBezTo>
                  <a:lnTo>
                    <a:pt x="20608" y="25015"/>
                  </a:lnTo>
                  <a:lnTo>
                    <a:pt x="21386" y="22423"/>
                  </a:lnTo>
                  <a:cubicBezTo>
                    <a:pt x="22164" y="19831"/>
                    <a:pt x="22163" y="12442"/>
                    <a:pt x="18534" y="6740"/>
                  </a:cubicBezTo>
                  <a:cubicBezTo>
                    <a:pt x="14905" y="1037"/>
                    <a:pt x="7777" y="1"/>
                    <a:pt x="7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p:cNvSpPr/>
            <p:nvPr/>
          </p:nvSpPr>
          <p:spPr>
            <a:xfrm>
              <a:off x="4657900" y="3230825"/>
              <a:ext cx="569625" cy="639700"/>
            </a:xfrm>
            <a:custGeom>
              <a:avLst/>
              <a:gdLst/>
              <a:ahLst/>
              <a:cxnLst/>
              <a:rect l="l" t="t" r="r" b="b"/>
              <a:pathLst>
                <a:path w="22785" h="25588" extrusionOk="0">
                  <a:moveTo>
                    <a:pt x="8128" y="583"/>
                  </a:moveTo>
                  <a:cubicBezTo>
                    <a:pt x="8896" y="716"/>
                    <a:pt x="15293" y="1970"/>
                    <a:pt x="18608" y="7181"/>
                  </a:cubicBezTo>
                  <a:cubicBezTo>
                    <a:pt x="22145" y="12736"/>
                    <a:pt x="22187" y="20097"/>
                    <a:pt x="21428" y="22627"/>
                  </a:cubicBezTo>
                  <a:lnTo>
                    <a:pt x="20813" y="24676"/>
                  </a:lnTo>
                  <a:lnTo>
                    <a:pt x="19684" y="23172"/>
                  </a:lnTo>
                  <a:cubicBezTo>
                    <a:pt x="19935" y="22261"/>
                    <a:pt x="20979" y="17395"/>
                    <a:pt x="16891" y="10636"/>
                  </a:cubicBezTo>
                  <a:cubicBezTo>
                    <a:pt x="13641" y="5261"/>
                    <a:pt x="7946" y="2716"/>
                    <a:pt x="5430" y="2716"/>
                  </a:cubicBezTo>
                  <a:cubicBezTo>
                    <a:pt x="5359" y="2716"/>
                    <a:pt x="5290" y="2718"/>
                    <a:pt x="5224" y="2722"/>
                  </a:cubicBezTo>
                  <a:cubicBezTo>
                    <a:pt x="4288" y="2776"/>
                    <a:pt x="3255" y="2879"/>
                    <a:pt x="2375" y="2979"/>
                  </a:cubicBezTo>
                  <a:lnTo>
                    <a:pt x="8128" y="583"/>
                  </a:lnTo>
                  <a:close/>
                  <a:moveTo>
                    <a:pt x="8095" y="1"/>
                  </a:moveTo>
                  <a:cubicBezTo>
                    <a:pt x="8056" y="1"/>
                    <a:pt x="8018" y="8"/>
                    <a:pt x="7982" y="23"/>
                  </a:cubicBezTo>
                  <a:lnTo>
                    <a:pt x="206" y="3263"/>
                  </a:lnTo>
                  <a:cubicBezTo>
                    <a:pt x="73" y="3319"/>
                    <a:pt x="1" y="3465"/>
                    <a:pt x="39" y="3603"/>
                  </a:cubicBezTo>
                  <a:cubicBezTo>
                    <a:pt x="74" y="3729"/>
                    <a:pt x="188" y="3814"/>
                    <a:pt x="316" y="3814"/>
                  </a:cubicBezTo>
                  <a:cubicBezTo>
                    <a:pt x="329" y="3814"/>
                    <a:pt x="343" y="3813"/>
                    <a:pt x="356" y="3812"/>
                  </a:cubicBezTo>
                  <a:cubicBezTo>
                    <a:pt x="385" y="3807"/>
                    <a:pt x="3092" y="3422"/>
                    <a:pt x="5258" y="3295"/>
                  </a:cubicBezTo>
                  <a:cubicBezTo>
                    <a:pt x="5317" y="3291"/>
                    <a:pt x="5379" y="3289"/>
                    <a:pt x="5443" y="3289"/>
                  </a:cubicBezTo>
                  <a:cubicBezTo>
                    <a:pt x="7807" y="3289"/>
                    <a:pt x="13262" y="5742"/>
                    <a:pt x="16402" y="10934"/>
                  </a:cubicBezTo>
                  <a:cubicBezTo>
                    <a:pt x="20701" y="18044"/>
                    <a:pt x="19114" y="23088"/>
                    <a:pt x="19098" y="23139"/>
                  </a:cubicBezTo>
                  <a:cubicBezTo>
                    <a:pt x="19068" y="23228"/>
                    <a:pt x="19084" y="23325"/>
                    <a:pt x="19139" y="23400"/>
                  </a:cubicBezTo>
                  <a:lnTo>
                    <a:pt x="20695" y="25473"/>
                  </a:lnTo>
                  <a:cubicBezTo>
                    <a:pt x="20750" y="25545"/>
                    <a:pt x="20834" y="25588"/>
                    <a:pt x="20924" y="25588"/>
                  </a:cubicBezTo>
                  <a:cubicBezTo>
                    <a:pt x="20941" y="25588"/>
                    <a:pt x="20958" y="25587"/>
                    <a:pt x="20974" y="25584"/>
                  </a:cubicBezTo>
                  <a:cubicBezTo>
                    <a:pt x="21081" y="25565"/>
                    <a:pt x="21167" y="25487"/>
                    <a:pt x="21197" y="25384"/>
                  </a:cubicBezTo>
                  <a:lnTo>
                    <a:pt x="21975" y="22792"/>
                  </a:lnTo>
                  <a:cubicBezTo>
                    <a:pt x="22785" y="20094"/>
                    <a:pt x="22770" y="12654"/>
                    <a:pt x="19091" y="6874"/>
                  </a:cubicBezTo>
                  <a:cubicBezTo>
                    <a:pt x="15434" y="1126"/>
                    <a:pt x="8206" y="15"/>
                    <a:pt x="8134" y="3"/>
                  </a:cubicBezTo>
                  <a:cubicBezTo>
                    <a:pt x="8121" y="1"/>
                    <a:pt x="8108" y="1"/>
                    <a:pt x="8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p:cNvSpPr/>
            <p:nvPr/>
          </p:nvSpPr>
          <p:spPr>
            <a:xfrm>
              <a:off x="4753300" y="4026750"/>
              <a:ext cx="359575" cy="361375"/>
            </a:xfrm>
            <a:custGeom>
              <a:avLst/>
              <a:gdLst/>
              <a:ahLst/>
              <a:cxnLst/>
              <a:rect l="l" t="t" r="r" b="b"/>
              <a:pathLst>
                <a:path w="14383" h="14455" extrusionOk="0">
                  <a:moveTo>
                    <a:pt x="13677" y="1"/>
                  </a:moveTo>
                  <a:cubicBezTo>
                    <a:pt x="13321" y="1"/>
                    <a:pt x="13047" y="310"/>
                    <a:pt x="13032" y="688"/>
                  </a:cubicBezTo>
                  <a:cubicBezTo>
                    <a:pt x="13016" y="1019"/>
                    <a:pt x="12553" y="8376"/>
                    <a:pt x="2527" y="11797"/>
                  </a:cubicBezTo>
                  <a:cubicBezTo>
                    <a:pt x="2260" y="11495"/>
                    <a:pt x="1885" y="11306"/>
                    <a:pt x="1467" y="11306"/>
                  </a:cubicBezTo>
                  <a:cubicBezTo>
                    <a:pt x="657" y="11306"/>
                    <a:pt x="0" y="12011"/>
                    <a:pt x="0" y="12880"/>
                  </a:cubicBezTo>
                  <a:cubicBezTo>
                    <a:pt x="0" y="13748"/>
                    <a:pt x="657" y="14455"/>
                    <a:pt x="1467" y="14455"/>
                  </a:cubicBezTo>
                  <a:cubicBezTo>
                    <a:pt x="2182" y="14455"/>
                    <a:pt x="2777" y="13902"/>
                    <a:pt x="2906" y="13174"/>
                  </a:cubicBezTo>
                  <a:cubicBezTo>
                    <a:pt x="13897" y="9441"/>
                    <a:pt x="14353" y="1115"/>
                    <a:pt x="14367" y="750"/>
                  </a:cubicBezTo>
                  <a:cubicBezTo>
                    <a:pt x="14383" y="353"/>
                    <a:pt x="14096" y="19"/>
                    <a:pt x="13727" y="3"/>
                  </a:cubicBezTo>
                  <a:cubicBezTo>
                    <a:pt x="13710" y="1"/>
                    <a:pt x="13694" y="1"/>
                    <a:pt x="13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p:cNvSpPr/>
            <p:nvPr/>
          </p:nvSpPr>
          <p:spPr>
            <a:xfrm>
              <a:off x="5007975" y="3789350"/>
              <a:ext cx="240725" cy="291875"/>
            </a:xfrm>
            <a:custGeom>
              <a:avLst/>
              <a:gdLst/>
              <a:ahLst/>
              <a:cxnLst/>
              <a:rect l="l" t="t" r="r" b="b"/>
              <a:pathLst>
                <a:path w="9629" h="11675" extrusionOk="0">
                  <a:moveTo>
                    <a:pt x="4815" y="1"/>
                  </a:moveTo>
                  <a:cubicBezTo>
                    <a:pt x="2156" y="1"/>
                    <a:pt x="1" y="2614"/>
                    <a:pt x="1" y="5838"/>
                  </a:cubicBezTo>
                  <a:cubicBezTo>
                    <a:pt x="1" y="7386"/>
                    <a:pt x="508" y="8871"/>
                    <a:pt x="1411" y="9965"/>
                  </a:cubicBezTo>
                  <a:cubicBezTo>
                    <a:pt x="2314" y="11061"/>
                    <a:pt x="3537" y="11675"/>
                    <a:pt x="4815" y="11675"/>
                  </a:cubicBezTo>
                  <a:cubicBezTo>
                    <a:pt x="6091" y="11675"/>
                    <a:pt x="7316" y="11061"/>
                    <a:pt x="8218" y="9965"/>
                  </a:cubicBezTo>
                  <a:cubicBezTo>
                    <a:pt x="9121" y="8871"/>
                    <a:pt x="9629" y="7386"/>
                    <a:pt x="9629" y="5838"/>
                  </a:cubicBezTo>
                  <a:cubicBezTo>
                    <a:pt x="9629" y="2614"/>
                    <a:pt x="7473" y="1"/>
                    <a:pt x="4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p:cNvSpPr/>
            <p:nvPr/>
          </p:nvSpPr>
          <p:spPr>
            <a:xfrm>
              <a:off x="5000850" y="3782200"/>
              <a:ext cx="255000" cy="306200"/>
            </a:xfrm>
            <a:custGeom>
              <a:avLst/>
              <a:gdLst/>
              <a:ahLst/>
              <a:cxnLst/>
              <a:rect l="l" t="t" r="r" b="b"/>
              <a:pathLst>
                <a:path w="10200" h="12248" extrusionOk="0">
                  <a:moveTo>
                    <a:pt x="5100" y="574"/>
                  </a:moveTo>
                  <a:cubicBezTo>
                    <a:pt x="7596" y="574"/>
                    <a:pt x="9627" y="3063"/>
                    <a:pt x="9627" y="6124"/>
                  </a:cubicBezTo>
                  <a:cubicBezTo>
                    <a:pt x="9627" y="9184"/>
                    <a:pt x="7595" y="11675"/>
                    <a:pt x="5100" y="11675"/>
                  </a:cubicBezTo>
                  <a:cubicBezTo>
                    <a:pt x="2604" y="11675"/>
                    <a:pt x="573" y="9184"/>
                    <a:pt x="573" y="6124"/>
                  </a:cubicBezTo>
                  <a:cubicBezTo>
                    <a:pt x="573" y="3063"/>
                    <a:pt x="2603" y="574"/>
                    <a:pt x="5100" y="574"/>
                  </a:cubicBezTo>
                  <a:close/>
                  <a:moveTo>
                    <a:pt x="5100" y="1"/>
                  </a:moveTo>
                  <a:cubicBezTo>
                    <a:pt x="2287" y="1"/>
                    <a:pt x="0" y="2747"/>
                    <a:pt x="0" y="6124"/>
                  </a:cubicBezTo>
                  <a:cubicBezTo>
                    <a:pt x="0" y="9500"/>
                    <a:pt x="2287" y="12248"/>
                    <a:pt x="5100" y="12248"/>
                  </a:cubicBezTo>
                  <a:cubicBezTo>
                    <a:pt x="7912" y="12248"/>
                    <a:pt x="10199" y="9499"/>
                    <a:pt x="10199" y="6124"/>
                  </a:cubicBezTo>
                  <a:cubicBezTo>
                    <a:pt x="10199" y="2749"/>
                    <a:pt x="7911" y="1"/>
                    <a:pt x="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p:cNvSpPr/>
            <p:nvPr/>
          </p:nvSpPr>
          <p:spPr>
            <a:xfrm>
              <a:off x="4925000" y="3929775"/>
              <a:ext cx="418000" cy="1093600"/>
            </a:xfrm>
            <a:custGeom>
              <a:avLst/>
              <a:gdLst/>
              <a:ahLst/>
              <a:cxnLst/>
              <a:rect l="l" t="t" r="r" b="b"/>
              <a:pathLst>
                <a:path w="16720" h="43744" extrusionOk="0">
                  <a:moveTo>
                    <a:pt x="10402" y="0"/>
                  </a:moveTo>
                  <a:cubicBezTo>
                    <a:pt x="10107" y="0"/>
                    <a:pt x="9899" y="247"/>
                    <a:pt x="9851" y="583"/>
                  </a:cubicBezTo>
                  <a:cubicBezTo>
                    <a:pt x="9721" y="1490"/>
                    <a:pt x="9721" y="2528"/>
                    <a:pt x="9721" y="2528"/>
                  </a:cubicBezTo>
                  <a:cubicBezTo>
                    <a:pt x="9721" y="2528"/>
                    <a:pt x="9608" y="5796"/>
                    <a:pt x="9680" y="8839"/>
                  </a:cubicBezTo>
                  <a:lnTo>
                    <a:pt x="9680" y="8839"/>
                  </a:lnTo>
                  <a:lnTo>
                    <a:pt x="9204" y="2399"/>
                  </a:lnTo>
                  <a:cubicBezTo>
                    <a:pt x="9204" y="2399"/>
                    <a:pt x="9089" y="2215"/>
                    <a:pt x="8917" y="2215"/>
                  </a:cubicBezTo>
                  <a:cubicBezTo>
                    <a:pt x="8681" y="2215"/>
                    <a:pt x="8337" y="2562"/>
                    <a:pt x="8037" y="4213"/>
                  </a:cubicBezTo>
                  <a:cubicBezTo>
                    <a:pt x="7518" y="7064"/>
                    <a:pt x="7518" y="13933"/>
                    <a:pt x="7518" y="13933"/>
                  </a:cubicBezTo>
                  <a:cubicBezTo>
                    <a:pt x="7518" y="13933"/>
                    <a:pt x="7512" y="13934"/>
                    <a:pt x="7501" y="13934"/>
                  </a:cubicBezTo>
                  <a:cubicBezTo>
                    <a:pt x="7342" y="13934"/>
                    <a:pt x="6109" y="13820"/>
                    <a:pt x="4538" y="10433"/>
                  </a:cubicBezTo>
                  <a:cubicBezTo>
                    <a:pt x="3448" y="8086"/>
                    <a:pt x="3171" y="6878"/>
                    <a:pt x="2937" y="6878"/>
                  </a:cubicBezTo>
                  <a:cubicBezTo>
                    <a:pt x="2808" y="6878"/>
                    <a:pt x="2693" y="7239"/>
                    <a:pt x="2464" y="7971"/>
                  </a:cubicBezTo>
                  <a:cubicBezTo>
                    <a:pt x="1816" y="10045"/>
                    <a:pt x="4019" y="14062"/>
                    <a:pt x="4668" y="15359"/>
                  </a:cubicBezTo>
                  <a:cubicBezTo>
                    <a:pt x="5316" y="16655"/>
                    <a:pt x="5704" y="17173"/>
                    <a:pt x="5704" y="17173"/>
                  </a:cubicBezTo>
                  <a:cubicBezTo>
                    <a:pt x="5704" y="17173"/>
                    <a:pt x="520" y="20414"/>
                    <a:pt x="260" y="22746"/>
                  </a:cubicBezTo>
                  <a:cubicBezTo>
                    <a:pt x="1" y="25080"/>
                    <a:pt x="1557" y="43744"/>
                    <a:pt x="1557" y="43744"/>
                  </a:cubicBezTo>
                  <a:lnTo>
                    <a:pt x="8556" y="42447"/>
                  </a:lnTo>
                  <a:lnTo>
                    <a:pt x="5575" y="26636"/>
                  </a:lnTo>
                  <a:cubicBezTo>
                    <a:pt x="5575" y="26636"/>
                    <a:pt x="14906" y="16397"/>
                    <a:pt x="15813" y="14452"/>
                  </a:cubicBezTo>
                  <a:cubicBezTo>
                    <a:pt x="16719" y="12508"/>
                    <a:pt x="13350" y="6417"/>
                    <a:pt x="12314" y="2917"/>
                  </a:cubicBezTo>
                  <a:cubicBezTo>
                    <a:pt x="11660" y="714"/>
                    <a:pt x="10905" y="0"/>
                    <a:pt x="10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p:cNvSpPr/>
            <p:nvPr/>
          </p:nvSpPr>
          <p:spPr>
            <a:xfrm>
              <a:off x="4917900" y="3922650"/>
              <a:ext cx="425475" cy="1107900"/>
            </a:xfrm>
            <a:custGeom>
              <a:avLst/>
              <a:gdLst/>
              <a:ahLst/>
              <a:cxnLst/>
              <a:rect l="l" t="t" r="r" b="b"/>
              <a:pathLst>
                <a:path w="17019" h="44316" extrusionOk="0">
                  <a:moveTo>
                    <a:pt x="10688" y="572"/>
                  </a:moveTo>
                  <a:cubicBezTo>
                    <a:pt x="10985" y="572"/>
                    <a:pt x="11686" y="1132"/>
                    <a:pt x="12325" y="3284"/>
                  </a:cubicBezTo>
                  <a:cubicBezTo>
                    <a:pt x="12670" y="4453"/>
                    <a:pt x="13259" y="5872"/>
                    <a:pt x="13884" y="7376"/>
                  </a:cubicBezTo>
                  <a:cubicBezTo>
                    <a:pt x="15059" y="10213"/>
                    <a:pt x="16393" y="13428"/>
                    <a:pt x="15838" y="14617"/>
                  </a:cubicBezTo>
                  <a:cubicBezTo>
                    <a:pt x="14960" y="16499"/>
                    <a:pt x="5741" y="26627"/>
                    <a:pt x="5648" y="26729"/>
                  </a:cubicBezTo>
                  <a:cubicBezTo>
                    <a:pt x="5587" y="26795"/>
                    <a:pt x="5561" y="26886"/>
                    <a:pt x="5578" y="26974"/>
                  </a:cubicBezTo>
                  <a:lnTo>
                    <a:pt x="8504" y="42504"/>
                  </a:lnTo>
                  <a:lnTo>
                    <a:pt x="2100" y="43690"/>
                  </a:lnTo>
                  <a:cubicBezTo>
                    <a:pt x="1897" y="41227"/>
                    <a:pt x="594" y="25178"/>
                    <a:pt x="830" y="23064"/>
                  </a:cubicBezTo>
                  <a:cubicBezTo>
                    <a:pt x="1029" y="21265"/>
                    <a:pt x="4731" y="18583"/>
                    <a:pt x="6140" y="17702"/>
                  </a:cubicBezTo>
                  <a:cubicBezTo>
                    <a:pt x="6282" y="17613"/>
                    <a:pt x="6318" y="17421"/>
                    <a:pt x="6217" y="17287"/>
                  </a:cubicBezTo>
                  <a:cubicBezTo>
                    <a:pt x="6214" y="17283"/>
                    <a:pt x="5832" y="16765"/>
                    <a:pt x="5207" y="15517"/>
                  </a:cubicBezTo>
                  <a:lnTo>
                    <a:pt x="5019" y="15143"/>
                  </a:lnTo>
                  <a:cubicBezTo>
                    <a:pt x="4253" y="13645"/>
                    <a:pt x="2461" y="10135"/>
                    <a:pt x="3022" y="8342"/>
                  </a:cubicBezTo>
                  <a:cubicBezTo>
                    <a:pt x="3093" y="8113"/>
                    <a:pt x="3170" y="7867"/>
                    <a:pt x="3236" y="7680"/>
                  </a:cubicBezTo>
                  <a:cubicBezTo>
                    <a:pt x="3311" y="7852"/>
                    <a:pt x="3401" y="8084"/>
                    <a:pt x="3495" y="8321"/>
                  </a:cubicBezTo>
                  <a:cubicBezTo>
                    <a:pt x="3733" y="8927"/>
                    <a:pt x="4060" y="9757"/>
                    <a:pt x="4562" y="10840"/>
                  </a:cubicBezTo>
                  <a:cubicBezTo>
                    <a:pt x="6163" y="14286"/>
                    <a:pt x="7477" y="14506"/>
                    <a:pt x="7780" y="14506"/>
                  </a:cubicBezTo>
                  <a:cubicBezTo>
                    <a:pt x="7803" y="14506"/>
                    <a:pt x="7820" y="14505"/>
                    <a:pt x="7831" y="14504"/>
                  </a:cubicBezTo>
                  <a:cubicBezTo>
                    <a:pt x="7978" y="14489"/>
                    <a:pt x="8089" y="14366"/>
                    <a:pt x="8089" y="14218"/>
                  </a:cubicBezTo>
                  <a:cubicBezTo>
                    <a:pt x="8089" y="14151"/>
                    <a:pt x="8096" y="7342"/>
                    <a:pt x="8604" y="4549"/>
                  </a:cubicBezTo>
                  <a:cubicBezTo>
                    <a:pt x="8893" y="2956"/>
                    <a:pt x="9195" y="2792"/>
                    <a:pt x="9191" y="2784"/>
                  </a:cubicBezTo>
                  <a:lnTo>
                    <a:pt x="9191" y="2784"/>
                  </a:lnTo>
                  <a:cubicBezTo>
                    <a:pt x="9197" y="2788"/>
                    <a:pt x="9203" y="2791"/>
                    <a:pt x="9209" y="2797"/>
                  </a:cubicBezTo>
                  <a:lnTo>
                    <a:pt x="9678" y="9119"/>
                  </a:lnTo>
                  <a:cubicBezTo>
                    <a:pt x="9715" y="10707"/>
                    <a:pt x="9803" y="12238"/>
                    <a:pt x="9983" y="13233"/>
                  </a:cubicBezTo>
                  <a:cubicBezTo>
                    <a:pt x="10008" y="13370"/>
                    <a:pt x="10128" y="13467"/>
                    <a:pt x="10264" y="13467"/>
                  </a:cubicBezTo>
                  <a:cubicBezTo>
                    <a:pt x="10276" y="13467"/>
                    <a:pt x="10289" y="13466"/>
                    <a:pt x="10301" y="13465"/>
                  </a:cubicBezTo>
                  <a:cubicBezTo>
                    <a:pt x="10453" y="13446"/>
                    <a:pt x="10561" y="13312"/>
                    <a:pt x="10551" y="13161"/>
                  </a:cubicBezTo>
                  <a:lnTo>
                    <a:pt x="10253" y="9133"/>
                  </a:lnTo>
                  <a:cubicBezTo>
                    <a:pt x="10182" y="6123"/>
                    <a:pt x="10291" y="2869"/>
                    <a:pt x="10293" y="2813"/>
                  </a:cubicBezTo>
                  <a:cubicBezTo>
                    <a:pt x="10293" y="2804"/>
                    <a:pt x="10294" y="1786"/>
                    <a:pt x="10420" y="909"/>
                  </a:cubicBezTo>
                  <a:cubicBezTo>
                    <a:pt x="10441" y="761"/>
                    <a:pt x="10520" y="584"/>
                    <a:pt x="10671" y="572"/>
                  </a:cubicBezTo>
                  <a:close/>
                  <a:moveTo>
                    <a:pt x="10677" y="0"/>
                  </a:moveTo>
                  <a:cubicBezTo>
                    <a:pt x="10660" y="0"/>
                    <a:pt x="10644" y="1"/>
                    <a:pt x="10629" y="2"/>
                  </a:cubicBezTo>
                  <a:cubicBezTo>
                    <a:pt x="10224" y="31"/>
                    <a:pt x="9919" y="356"/>
                    <a:pt x="9852" y="829"/>
                  </a:cubicBezTo>
                  <a:cubicBezTo>
                    <a:pt x="9762" y="1463"/>
                    <a:pt x="9733" y="2148"/>
                    <a:pt x="9724" y="2522"/>
                  </a:cubicBezTo>
                  <a:cubicBezTo>
                    <a:pt x="9641" y="2394"/>
                    <a:pt x="9447" y="2214"/>
                    <a:pt x="9197" y="2214"/>
                  </a:cubicBezTo>
                  <a:cubicBezTo>
                    <a:pt x="9166" y="2214"/>
                    <a:pt x="9134" y="2217"/>
                    <a:pt x="9101" y="2223"/>
                  </a:cubicBezTo>
                  <a:cubicBezTo>
                    <a:pt x="8631" y="2313"/>
                    <a:pt x="8302" y="2999"/>
                    <a:pt x="8039" y="4447"/>
                  </a:cubicBezTo>
                  <a:cubicBezTo>
                    <a:pt x="7585" y="6946"/>
                    <a:pt x="7526" y="12380"/>
                    <a:pt x="7518" y="13853"/>
                  </a:cubicBezTo>
                  <a:cubicBezTo>
                    <a:pt x="7088" y="13656"/>
                    <a:pt x="6183" y="12971"/>
                    <a:pt x="5081" y="10598"/>
                  </a:cubicBezTo>
                  <a:cubicBezTo>
                    <a:pt x="4586" y="9531"/>
                    <a:pt x="4263" y="8712"/>
                    <a:pt x="4028" y="8113"/>
                  </a:cubicBezTo>
                  <a:cubicBezTo>
                    <a:pt x="3668" y="7197"/>
                    <a:pt x="3563" y="6875"/>
                    <a:pt x="3252" y="6875"/>
                  </a:cubicBezTo>
                  <a:cubicBezTo>
                    <a:pt x="3238" y="6875"/>
                    <a:pt x="3223" y="6876"/>
                    <a:pt x="3208" y="6877"/>
                  </a:cubicBezTo>
                  <a:cubicBezTo>
                    <a:pt x="2875" y="6889"/>
                    <a:pt x="2774" y="7213"/>
                    <a:pt x="2475" y="8172"/>
                  </a:cubicBezTo>
                  <a:cubicBezTo>
                    <a:pt x="1844" y="10187"/>
                    <a:pt x="3643" y="13711"/>
                    <a:pt x="4509" y="15405"/>
                  </a:cubicBezTo>
                  <a:lnTo>
                    <a:pt x="4695" y="15773"/>
                  </a:lnTo>
                  <a:cubicBezTo>
                    <a:pt x="5102" y="16587"/>
                    <a:pt x="5410" y="17101"/>
                    <a:pt x="5587" y="17376"/>
                  </a:cubicBezTo>
                  <a:cubicBezTo>
                    <a:pt x="4522" y="18073"/>
                    <a:pt x="500" y="20837"/>
                    <a:pt x="260" y="23000"/>
                  </a:cubicBezTo>
                  <a:cubicBezTo>
                    <a:pt x="0" y="25335"/>
                    <a:pt x="1491" y="43290"/>
                    <a:pt x="1555" y="44053"/>
                  </a:cubicBezTo>
                  <a:cubicBezTo>
                    <a:pt x="1568" y="44201"/>
                    <a:pt x="1692" y="44316"/>
                    <a:pt x="1841" y="44316"/>
                  </a:cubicBezTo>
                  <a:cubicBezTo>
                    <a:pt x="1858" y="44316"/>
                    <a:pt x="1875" y="44313"/>
                    <a:pt x="1892" y="44311"/>
                  </a:cubicBezTo>
                  <a:lnTo>
                    <a:pt x="8891" y="43014"/>
                  </a:lnTo>
                  <a:cubicBezTo>
                    <a:pt x="8966" y="43002"/>
                    <a:pt x="9032" y="42958"/>
                    <a:pt x="9075" y="42895"/>
                  </a:cubicBezTo>
                  <a:cubicBezTo>
                    <a:pt x="9119" y="42833"/>
                    <a:pt x="9135" y="42755"/>
                    <a:pt x="9121" y="42680"/>
                  </a:cubicBezTo>
                  <a:lnTo>
                    <a:pt x="6166" y="27009"/>
                  </a:lnTo>
                  <a:cubicBezTo>
                    <a:pt x="7213" y="25857"/>
                    <a:pt x="15481" y="16735"/>
                    <a:pt x="16356" y="14859"/>
                  </a:cubicBezTo>
                  <a:cubicBezTo>
                    <a:pt x="17018" y="13442"/>
                    <a:pt x="15693" y="10246"/>
                    <a:pt x="14412" y="7156"/>
                  </a:cubicBezTo>
                  <a:cubicBezTo>
                    <a:pt x="13794" y="5667"/>
                    <a:pt x="13210" y="4259"/>
                    <a:pt x="12873" y="3121"/>
                  </a:cubicBezTo>
                  <a:cubicBezTo>
                    <a:pt x="12047" y="335"/>
                    <a:pt x="11087" y="0"/>
                    <a:pt x="10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5225425" y="3995500"/>
              <a:ext cx="44525" cy="254150"/>
            </a:xfrm>
            <a:custGeom>
              <a:avLst/>
              <a:gdLst/>
              <a:ahLst/>
              <a:cxnLst/>
              <a:rect l="l" t="t" r="r" b="b"/>
              <a:pathLst>
                <a:path w="1781" h="10166" extrusionOk="0">
                  <a:moveTo>
                    <a:pt x="301" y="1"/>
                  </a:moveTo>
                  <a:cubicBezTo>
                    <a:pt x="293" y="1"/>
                    <a:pt x="285" y="1"/>
                    <a:pt x="277" y="2"/>
                  </a:cubicBezTo>
                  <a:cubicBezTo>
                    <a:pt x="118" y="14"/>
                    <a:pt x="0" y="151"/>
                    <a:pt x="11" y="309"/>
                  </a:cubicBezTo>
                  <a:cubicBezTo>
                    <a:pt x="33" y="600"/>
                    <a:pt x="540" y="7492"/>
                    <a:pt x="1187" y="9952"/>
                  </a:cubicBezTo>
                  <a:cubicBezTo>
                    <a:pt x="1220" y="10078"/>
                    <a:pt x="1333" y="10166"/>
                    <a:pt x="1464" y="10166"/>
                  </a:cubicBezTo>
                  <a:cubicBezTo>
                    <a:pt x="1488" y="10166"/>
                    <a:pt x="1512" y="10163"/>
                    <a:pt x="1537" y="10156"/>
                  </a:cubicBezTo>
                  <a:cubicBezTo>
                    <a:pt x="1689" y="10116"/>
                    <a:pt x="1781" y="9960"/>
                    <a:pt x="1740" y="9807"/>
                  </a:cubicBezTo>
                  <a:cubicBezTo>
                    <a:pt x="1106" y="7397"/>
                    <a:pt x="588" y="339"/>
                    <a:pt x="582" y="267"/>
                  </a:cubicBezTo>
                  <a:cubicBezTo>
                    <a:pt x="571" y="118"/>
                    <a:pt x="434"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p:cNvSpPr/>
            <p:nvPr/>
          </p:nvSpPr>
          <p:spPr>
            <a:xfrm>
              <a:off x="3513100" y="2761575"/>
              <a:ext cx="2568325" cy="2568325"/>
            </a:xfrm>
            <a:custGeom>
              <a:avLst/>
              <a:gdLst/>
              <a:ahLst/>
              <a:cxnLst/>
              <a:rect l="l" t="t" r="r" b="b"/>
              <a:pathLst>
                <a:path w="102733" h="102733" extrusionOk="0">
                  <a:moveTo>
                    <a:pt x="51367" y="13045"/>
                  </a:moveTo>
                  <a:cubicBezTo>
                    <a:pt x="72530" y="13045"/>
                    <a:pt x="89688" y="30203"/>
                    <a:pt x="89688" y="51366"/>
                  </a:cubicBezTo>
                  <a:cubicBezTo>
                    <a:pt x="89688" y="72531"/>
                    <a:pt x="72530" y="89687"/>
                    <a:pt x="51367" y="89687"/>
                  </a:cubicBezTo>
                  <a:cubicBezTo>
                    <a:pt x="30202" y="89687"/>
                    <a:pt x="13046" y="72531"/>
                    <a:pt x="13046" y="51366"/>
                  </a:cubicBezTo>
                  <a:cubicBezTo>
                    <a:pt x="13046" y="30202"/>
                    <a:pt x="30202" y="13045"/>
                    <a:pt x="51367" y="13045"/>
                  </a:cubicBezTo>
                  <a:close/>
                  <a:moveTo>
                    <a:pt x="46272" y="0"/>
                  </a:moveTo>
                  <a:lnTo>
                    <a:pt x="44931" y="5895"/>
                  </a:lnTo>
                  <a:cubicBezTo>
                    <a:pt x="41376" y="6393"/>
                    <a:pt x="37894" y="7309"/>
                    <a:pt x="34554" y="8626"/>
                  </a:cubicBezTo>
                  <a:lnTo>
                    <a:pt x="30410" y="4153"/>
                  </a:lnTo>
                  <a:lnTo>
                    <a:pt x="21271" y="9430"/>
                  </a:lnTo>
                  <a:lnTo>
                    <a:pt x="23059" y="15211"/>
                  </a:lnTo>
                  <a:cubicBezTo>
                    <a:pt x="20236" y="17424"/>
                    <a:pt x="17680" y="19958"/>
                    <a:pt x="15444" y="22762"/>
                  </a:cubicBezTo>
                  <a:lnTo>
                    <a:pt x="9611" y="20957"/>
                  </a:lnTo>
                  <a:lnTo>
                    <a:pt x="4334" y="30097"/>
                  </a:lnTo>
                  <a:lnTo>
                    <a:pt x="8764" y="34202"/>
                  </a:lnTo>
                  <a:cubicBezTo>
                    <a:pt x="7441" y="37484"/>
                    <a:pt x="6478" y="40951"/>
                    <a:pt x="5941" y="44558"/>
                  </a:cubicBezTo>
                  <a:lnTo>
                    <a:pt x="1" y="45909"/>
                  </a:lnTo>
                  <a:lnTo>
                    <a:pt x="1" y="56463"/>
                  </a:lnTo>
                  <a:lnTo>
                    <a:pt x="5894" y="57803"/>
                  </a:lnTo>
                  <a:cubicBezTo>
                    <a:pt x="6392" y="61357"/>
                    <a:pt x="7310" y="64841"/>
                    <a:pt x="8625" y="68181"/>
                  </a:cubicBezTo>
                  <a:lnTo>
                    <a:pt x="4154" y="72324"/>
                  </a:lnTo>
                  <a:lnTo>
                    <a:pt x="9429" y="81463"/>
                  </a:lnTo>
                  <a:lnTo>
                    <a:pt x="15210" y="79675"/>
                  </a:lnTo>
                  <a:cubicBezTo>
                    <a:pt x="17423" y="82497"/>
                    <a:pt x="19957" y="85053"/>
                    <a:pt x="22761" y="87289"/>
                  </a:cubicBezTo>
                  <a:lnTo>
                    <a:pt x="20958" y="93122"/>
                  </a:lnTo>
                  <a:lnTo>
                    <a:pt x="30096" y="98399"/>
                  </a:lnTo>
                  <a:lnTo>
                    <a:pt x="34201" y="93969"/>
                  </a:lnTo>
                  <a:cubicBezTo>
                    <a:pt x="37483" y="95293"/>
                    <a:pt x="40950" y="96256"/>
                    <a:pt x="44557" y="96792"/>
                  </a:cubicBezTo>
                  <a:lnTo>
                    <a:pt x="45908" y="102733"/>
                  </a:lnTo>
                  <a:lnTo>
                    <a:pt x="56462" y="102733"/>
                  </a:lnTo>
                  <a:lnTo>
                    <a:pt x="57803" y="96839"/>
                  </a:lnTo>
                  <a:cubicBezTo>
                    <a:pt x="61357" y="96341"/>
                    <a:pt x="64840" y="95423"/>
                    <a:pt x="68180" y="94108"/>
                  </a:cubicBezTo>
                  <a:lnTo>
                    <a:pt x="72323" y="98581"/>
                  </a:lnTo>
                  <a:lnTo>
                    <a:pt x="81462" y="93304"/>
                  </a:lnTo>
                  <a:lnTo>
                    <a:pt x="79674" y="87523"/>
                  </a:lnTo>
                  <a:cubicBezTo>
                    <a:pt x="82496" y="85310"/>
                    <a:pt x="85052" y="82776"/>
                    <a:pt x="87288" y="79972"/>
                  </a:cubicBezTo>
                  <a:lnTo>
                    <a:pt x="93123" y="81777"/>
                  </a:lnTo>
                  <a:lnTo>
                    <a:pt x="98398" y="72638"/>
                  </a:lnTo>
                  <a:lnTo>
                    <a:pt x="93968" y="68534"/>
                  </a:lnTo>
                  <a:cubicBezTo>
                    <a:pt x="95314" y="65204"/>
                    <a:pt x="96261" y="61728"/>
                    <a:pt x="96791" y="58176"/>
                  </a:cubicBezTo>
                  <a:lnTo>
                    <a:pt x="102733" y="56823"/>
                  </a:lnTo>
                  <a:lnTo>
                    <a:pt x="102733" y="46271"/>
                  </a:lnTo>
                  <a:lnTo>
                    <a:pt x="96839" y="44931"/>
                  </a:lnTo>
                  <a:cubicBezTo>
                    <a:pt x="96340" y="41377"/>
                    <a:pt x="95424" y="37893"/>
                    <a:pt x="94107" y="34553"/>
                  </a:cubicBezTo>
                  <a:lnTo>
                    <a:pt x="98580" y="30409"/>
                  </a:lnTo>
                  <a:lnTo>
                    <a:pt x="93303" y="21271"/>
                  </a:lnTo>
                  <a:lnTo>
                    <a:pt x="87522" y="23058"/>
                  </a:lnTo>
                  <a:cubicBezTo>
                    <a:pt x="85310" y="20237"/>
                    <a:pt x="82775" y="17681"/>
                    <a:pt x="79972" y="15445"/>
                  </a:cubicBezTo>
                  <a:lnTo>
                    <a:pt x="81776" y="9611"/>
                  </a:lnTo>
                  <a:lnTo>
                    <a:pt x="72637" y="4335"/>
                  </a:lnTo>
                  <a:lnTo>
                    <a:pt x="68533" y="8765"/>
                  </a:lnTo>
                  <a:cubicBezTo>
                    <a:pt x="65249" y="7441"/>
                    <a:pt x="61783" y="6478"/>
                    <a:pt x="58175" y="5942"/>
                  </a:cubicBezTo>
                  <a:lnTo>
                    <a:pt x="56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a:off x="3505550" y="2754025"/>
              <a:ext cx="2583400" cy="2583400"/>
            </a:xfrm>
            <a:custGeom>
              <a:avLst/>
              <a:gdLst/>
              <a:ahLst/>
              <a:cxnLst/>
              <a:rect l="l" t="t" r="r" b="b"/>
              <a:pathLst>
                <a:path w="103336" h="103336" extrusionOk="0">
                  <a:moveTo>
                    <a:pt x="51669" y="13648"/>
                  </a:moveTo>
                  <a:cubicBezTo>
                    <a:pt x="72633" y="13648"/>
                    <a:pt x="89689" y="30704"/>
                    <a:pt x="89689" y="51668"/>
                  </a:cubicBezTo>
                  <a:cubicBezTo>
                    <a:pt x="89689" y="72633"/>
                    <a:pt x="72632" y="89689"/>
                    <a:pt x="51669" y="89689"/>
                  </a:cubicBezTo>
                  <a:cubicBezTo>
                    <a:pt x="30705" y="89689"/>
                    <a:pt x="13649" y="72633"/>
                    <a:pt x="13649" y="51668"/>
                  </a:cubicBezTo>
                  <a:cubicBezTo>
                    <a:pt x="13649" y="30704"/>
                    <a:pt x="30705" y="13648"/>
                    <a:pt x="51669" y="13648"/>
                  </a:cubicBezTo>
                  <a:close/>
                  <a:moveTo>
                    <a:pt x="51669" y="13047"/>
                  </a:moveTo>
                  <a:cubicBezTo>
                    <a:pt x="30373" y="13047"/>
                    <a:pt x="13047" y="30371"/>
                    <a:pt x="13047" y="51668"/>
                  </a:cubicBezTo>
                  <a:cubicBezTo>
                    <a:pt x="13047" y="72966"/>
                    <a:pt x="30373" y="90290"/>
                    <a:pt x="51669" y="90290"/>
                  </a:cubicBezTo>
                  <a:cubicBezTo>
                    <a:pt x="72965" y="90290"/>
                    <a:pt x="90291" y="72965"/>
                    <a:pt x="90291" y="51668"/>
                  </a:cubicBezTo>
                  <a:cubicBezTo>
                    <a:pt x="90291" y="30372"/>
                    <a:pt x="72964" y="13047"/>
                    <a:pt x="51669" y="13047"/>
                  </a:cubicBezTo>
                  <a:close/>
                  <a:moveTo>
                    <a:pt x="56885" y="603"/>
                  </a:moveTo>
                  <a:lnTo>
                    <a:pt x="58229" y="6511"/>
                  </a:lnTo>
                  <a:lnTo>
                    <a:pt x="58433" y="6541"/>
                  </a:lnTo>
                  <a:cubicBezTo>
                    <a:pt x="61938" y="7062"/>
                    <a:pt x="65400" y="8006"/>
                    <a:pt x="68723" y="9346"/>
                  </a:cubicBezTo>
                  <a:lnTo>
                    <a:pt x="68915" y="9424"/>
                  </a:lnTo>
                  <a:lnTo>
                    <a:pt x="72997" y="5018"/>
                  </a:lnTo>
                  <a:lnTo>
                    <a:pt x="81719" y="10054"/>
                  </a:lnTo>
                  <a:lnTo>
                    <a:pt x="79925" y="15854"/>
                  </a:lnTo>
                  <a:lnTo>
                    <a:pt x="80086" y="15982"/>
                  </a:lnTo>
                  <a:cubicBezTo>
                    <a:pt x="82871" y="18204"/>
                    <a:pt x="85389" y="20742"/>
                    <a:pt x="87588" y="23547"/>
                  </a:cubicBezTo>
                  <a:lnTo>
                    <a:pt x="87715" y="23710"/>
                  </a:lnTo>
                  <a:lnTo>
                    <a:pt x="93465" y="21932"/>
                  </a:lnTo>
                  <a:lnTo>
                    <a:pt x="98501" y="30653"/>
                  </a:lnTo>
                  <a:lnTo>
                    <a:pt x="94054" y="34773"/>
                  </a:lnTo>
                  <a:lnTo>
                    <a:pt x="94129" y="34965"/>
                  </a:lnTo>
                  <a:cubicBezTo>
                    <a:pt x="95435" y="38283"/>
                    <a:pt x="96346" y="41743"/>
                    <a:pt x="96843" y="45274"/>
                  </a:cubicBezTo>
                  <a:lnTo>
                    <a:pt x="96872" y="45479"/>
                  </a:lnTo>
                  <a:lnTo>
                    <a:pt x="102734" y="46814"/>
                  </a:lnTo>
                  <a:lnTo>
                    <a:pt x="102734" y="56885"/>
                  </a:lnTo>
                  <a:lnTo>
                    <a:pt x="96826" y="58229"/>
                  </a:lnTo>
                  <a:lnTo>
                    <a:pt x="96796" y="58433"/>
                  </a:lnTo>
                  <a:cubicBezTo>
                    <a:pt x="96275" y="61938"/>
                    <a:pt x="95331" y="65400"/>
                    <a:pt x="93991" y="68721"/>
                  </a:cubicBezTo>
                  <a:lnTo>
                    <a:pt x="93913" y="68914"/>
                  </a:lnTo>
                  <a:lnTo>
                    <a:pt x="98319" y="72996"/>
                  </a:lnTo>
                  <a:lnTo>
                    <a:pt x="93283" y="81719"/>
                  </a:lnTo>
                  <a:lnTo>
                    <a:pt x="87484" y="79926"/>
                  </a:lnTo>
                  <a:lnTo>
                    <a:pt x="87355" y="80086"/>
                  </a:lnTo>
                  <a:cubicBezTo>
                    <a:pt x="85133" y="82871"/>
                    <a:pt x="82595" y="85390"/>
                    <a:pt x="79791" y="87588"/>
                  </a:cubicBezTo>
                  <a:lnTo>
                    <a:pt x="79627" y="87716"/>
                  </a:lnTo>
                  <a:lnTo>
                    <a:pt x="81404" y="93466"/>
                  </a:lnTo>
                  <a:lnTo>
                    <a:pt x="72683" y="98501"/>
                  </a:lnTo>
                  <a:lnTo>
                    <a:pt x="68563" y="94055"/>
                  </a:lnTo>
                  <a:lnTo>
                    <a:pt x="68372" y="94130"/>
                  </a:lnTo>
                  <a:cubicBezTo>
                    <a:pt x="65054" y="95436"/>
                    <a:pt x="61594" y="96347"/>
                    <a:pt x="58062" y="96843"/>
                  </a:cubicBezTo>
                  <a:lnTo>
                    <a:pt x="57857" y="96872"/>
                  </a:lnTo>
                  <a:lnTo>
                    <a:pt x="56523" y="102734"/>
                  </a:lnTo>
                  <a:lnTo>
                    <a:pt x="46451" y="102734"/>
                  </a:lnTo>
                  <a:lnTo>
                    <a:pt x="45107" y="96827"/>
                  </a:lnTo>
                  <a:lnTo>
                    <a:pt x="44903" y="96797"/>
                  </a:lnTo>
                  <a:cubicBezTo>
                    <a:pt x="41398" y="96275"/>
                    <a:pt x="37936" y="95331"/>
                    <a:pt x="34614" y="93991"/>
                  </a:cubicBezTo>
                  <a:lnTo>
                    <a:pt x="34422" y="93914"/>
                  </a:lnTo>
                  <a:lnTo>
                    <a:pt x="30340" y="98320"/>
                  </a:lnTo>
                  <a:lnTo>
                    <a:pt x="21617" y="93284"/>
                  </a:lnTo>
                  <a:lnTo>
                    <a:pt x="23412" y="87484"/>
                  </a:lnTo>
                  <a:lnTo>
                    <a:pt x="23251" y="87355"/>
                  </a:lnTo>
                  <a:cubicBezTo>
                    <a:pt x="20465" y="85134"/>
                    <a:pt x="17948" y="82595"/>
                    <a:pt x="15749" y="79791"/>
                  </a:cubicBezTo>
                  <a:lnTo>
                    <a:pt x="15621" y="79627"/>
                  </a:lnTo>
                  <a:lnTo>
                    <a:pt x="9872" y="81406"/>
                  </a:lnTo>
                  <a:lnTo>
                    <a:pt x="4836" y="72683"/>
                  </a:lnTo>
                  <a:lnTo>
                    <a:pt x="9282" y="68564"/>
                  </a:lnTo>
                  <a:lnTo>
                    <a:pt x="9207" y="68373"/>
                  </a:lnTo>
                  <a:cubicBezTo>
                    <a:pt x="7901" y="65055"/>
                    <a:pt x="6991" y="61595"/>
                    <a:pt x="6494" y="58065"/>
                  </a:cubicBezTo>
                  <a:lnTo>
                    <a:pt x="6465" y="57859"/>
                  </a:lnTo>
                  <a:lnTo>
                    <a:pt x="603" y="56525"/>
                  </a:lnTo>
                  <a:lnTo>
                    <a:pt x="603" y="46453"/>
                  </a:lnTo>
                  <a:lnTo>
                    <a:pt x="6510" y="45109"/>
                  </a:lnTo>
                  <a:lnTo>
                    <a:pt x="6542" y="44905"/>
                  </a:lnTo>
                  <a:cubicBezTo>
                    <a:pt x="7062" y="41400"/>
                    <a:pt x="8005" y="37938"/>
                    <a:pt x="9346" y="34616"/>
                  </a:cubicBezTo>
                  <a:lnTo>
                    <a:pt x="9424" y="34424"/>
                  </a:lnTo>
                  <a:lnTo>
                    <a:pt x="5018" y="30341"/>
                  </a:lnTo>
                  <a:lnTo>
                    <a:pt x="10053" y="21619"/>
                  </a:lnTo>
                  <a:lnTo>
                    <a:pt x="15854" y="23412"/>
                  </a:lnTo>
                  <a:lnTo>
                    <a:pt x="15982" y="23252"/>
                  </a:lnTo>
                  <a:cubicBezTo>
                    <a:pt x="18204" y="20466"/>
                    <a:pt x="20743" y="17948"/>
                    <a:pt x="23547" y="15750"/>
                  </a:cubicBezTo>
                  <a:lnTo>
                    <a:pt x="23710" y="15622"/>
                  </a:lnTo>
                  <a:lnTo>
                    <a:pt x="21932" y="9872"/>
                  </a:lnTo>
                  <a:lnTo>
                    <a:pt x="30654" y="4836"/>
                  </a:lnTo>
                  <a:lnTo>
                    <a:pt x="34775" y="9282"/>
                  </a:lnTo>
                  <a:lnTo>
                    <a:pt x="34965" y="9208"/>
                  </a:lnTo>
                  <a:cubicBezTo>
                    <a:pt x="38283" y="7901"/>
                    <a:pt x="41744" y="6990"/>
                    <a:pt x="45275" y="6494"/>
                  </a:cubicBezTo>
                  <a:lnTo>
                    <a:pt x="45479" y="6465"/>
                  </a:lnTo>
                  <a:lnTo>
                    <a:pt x="46813" y="603"/>
                  </a:lnTo>
                  <a:close/>
                  <a:moveTo>
                    <a:pt x="46333" y="0"/>
                  </a:moveTo>
                  <a:lnTo>
                    <a:pt x="44984" y="5927"/>
                  </a:lnTo>
                  <a:cubicBezTo>
                    <a:pt x="41546" y="6426"/>
                    <a:pt x="38175" y="7313"/>
                    <a:pt x="34937" y="8572"/>
                  </a:cubicBezTo>
                  <a:lnTo>
                    <a:pt x="30769" y="4074"/>
                  </a:lnTo>
                  <a:lnTo>
                    <a:pt x="21215" y="9591"/>
                  </a:lnTo>
                  <a:lnTo>
                    <a:pt x="23012" y="15404"/>
                  </a:lnTo>
                  <a:cubicBezTo>
                    <a:pt x="20289" y="17558"/>
                    <a:pt x="17817" y="20011"/>
                    <a:pt x="15640" y="22715"/>
                  </a:cubicBezTo>
                  <a:lnTo>
                    <a:pt x="9772" y="20901"/>
                  </a:lnTo>
                  <a:lnTo>
                    <a:pt x="4256" y="30456"/>
                  </a:lnTo>
                  <a:lnTo>
                    <a:pt x="8710" y="34582"/>
                  </a:lnTo>
                  <a:cubicBezTo>
                    <a:pt x="7422" y="37811"/>
                    <a:pt x="6505" y="41175"/>
                    <a:pt x="5976" y="44611"/>
                  </a:cubicBezTo>
                  <a:lnTo>
                    <a:pt x="1" y="45971"/>
                  </a:lnTo>
                  <a:lnTo>
                    <a:pt x="1" y="57003"/>
                  </a:lnTo>
                  <a:lnTo>
                    <a:pt x="5926" y="58353"/>
                  </a:lnTo>
                  <a:cubicBezTo>
                    <a:pt x="6426" y="61791"/>
                    <a:pt x="7313" y="65162"/>
                    <a:pt x="8572" y="68401"/>
                  </a:cubicBezTo>
                  <a:lnTo>
                    <a:pt x="4074" y="72568"/>
                  </a:lnTo>
                  <a:lnTo>
                    <a:pt x="9590" y="82123"/>
                  </a:lnTo>
                  <a:lnTo>
                    <a:pt x="15404" y="80325"/>
                  </a:lnTo>
                  <a:cubicBezTo>
                    <a:pt x="17558" y="83048"/>
                    <a:pt x="20010" y="85520"/>
                    <a:pt x="22715" y="87698"/>
                  </a:cubicBezTo>
                  <a:lnTo>
                    <a:pt x="20901" y="93564"/>
                  </a:lnTo>
                  <a:lnTo>
                    <a:pt x="30456" y="99082"/>
                  </a:lnTo>
                  <a:lnTo>
                    <a:pt x="34583" y="94627"/>
                  </a:lnTo>
                  <a:cubicBezTo>
                    <a:pt x="37811" y="95915"/>
                    <a:pt x="41176" y="96831"/>
                    <a:pt x="44612" y="97360"/>
                  </a:cubicBezTo>
                  <a:lnTo>
                    <a:pt x="45971" y="103335"/>
                  </a:lnTo>
                  <a:lnTo>
                    <a:pt x="57003" y="103335"/>
                  </a:lnTo>
                  <a:lnTo>
                    <a:pt x="58352" y="97410"/>
                  </a:lnTo>
                  <a:cubicBezTo>
                    <a:pt x="61790" y="96910"/>
                    <a:pt x="65162" y="96024"/>
                    <a:pt x="68400" y="94765"/>
                  </a:cubicBezTo>
                  <a:lnTo>
                    <a:pt x="72568" y="99263"/>
                  </a:lnTo>
                  <a:lnTo>
                    <a:pt x="82122" y="93746"/>
                  </a:lnTo>
                  <a:lnTo>
                    <a:pt x="80325" y="87933"/>
                  </a:lnTo>
                  <a:cubicBezTo>
                    <a:pt x="83047" y="85778"/>
                    <a:pt x="85521" y="83326"/>
                    <a:pt x="87698" y="80621"/>
                  </a:cubicBezTo>
                  <a:lnTo>
                    <a:pt x="93565" y="82436"/>
                  </a:lnTo>
                  <a:lnTo>
                    <a:pt x="99081" y="72880"/>
                  </a:lnTo>
                  <a:lnTo>
                    <a:pt x="94627" y="68753"/>
                  </a:lnTo>
                  <a:cubicBezTo>
                    <a:pt x="95914" y="65525"/>
                    <a:pt x="96832" y="62160"/>
                    <a:pt x="97360" y="58724"/>
                  </a:cubicBezTo>
                  <a:lnTo>
                    <a:pt x="103336" y="57365"/>
                  </a:lnTo>
                  <a:lnTo>
                    <a:pt x="103336" y="46333"/>
                  </a:lnTo>
                  <a:lnTo>
                    <a:pt x="97409" y="44985"/>
                  </a:lnTo>
                  <a:cubicBezTo>
                    <a:pt x="96910" y="41546"/>
                    <a:pt x="96023" y="38176"/>
                    <a:pt x="94764" y="34936"/>
                  </a:cubicBezTo>
                  <a:lnTo>
                    <a:pt x="99262" y="30769"/>
                  </a:lnTo>
                  <a:lnTo>
                    <a:pt x="93746" y="21214"/>
                  </a:lnTo>
                  <a:lnTo>
                    <a:pt x="87934" y="23012"/>
                  </a:lnTo>
                  <a:cubicBezTo>
                    <a:pt x="85779" y="20289"/>
                    <a:pt x="83327" y="17816"/>
                    <a:pt x="80621" y="15639"/>
                  </a:cubicBezTo>
                  <a:lnTo>
                    <a:pt x="82436" y="9773"/>
                  </a:lnTo>
                  <a:lnTo>
                    <a:pt x="72882" y="4255"/>
                  </a:lnTo>
                  <a:lnTo>
                    <a:pt x="68755" y="8709"/>
                  </a:lnTo>
                  <a:cubicBezTo>
                    <a:pt x="65526" y="7422"/>
                    <a:pt x="62162" y="6504"/>
                    <a:pt x="58726" y="5977"/>
                  </a:cubicBezTo>
                  <a:lnTo>
                    <a:pt x="573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3513100" y="2706025"/>
              <a:ext cx="2568325" cy="2568325"/>
            </a:xfrm>
            <a:custGeom>
              <a:avLst/>
              <a:gdLst/>
              <a:ahLst/>
              <a:cxnLst/>
              <a:rect l="l" t="t" r="r" b="b"/>
              <a:pathLst>
                <a:path w="102733" h="102733" extrusionOk="0">
                  <a:moveTo>
                    <a:pt x="51367" y="13046"/>
                  </a:moveTo>
                  <a:cubicBezTo>
                    <a:pt x="72530" y="13046"/>
                    <a:pt x="89688" y="30203"/>
                    <a:pt x="89688" y="51366"/>
                  </a:cubicBezTo>
                  <a:cubicBezTo>
                    <a:pt x="89688" y="72530"/>
                    <a:pt x="72530" y="89687"/>
                    <a:pt x="51367" y="89687"/>
                  </a:cubicBezTo>
                  <a:cubicBezTo>
                    <a:pt x="30202" y="89687"/>
                    <a:pt x="13046" y="72530"/>
                    <a:pt x="13046" y="51366"/>
                  </a:cubicBezTo>
                  <a:cubicBezTo>
                    <a:pt x="13046" y="30203"/>
                    <a:pt x="30202" y="13046"/>
                    <a:pt x="51367" y="13046"/>
                  </a:cubicBezTo>
                  <a:close/>
                  <a:moveTo>
                    <a:pt x="46272" y="1"/>
                  </a:moveTo>
                  <a:lnTo>
                    <a:pt x="44931" y="5894"/>
                  </a:lnTo>
                  <a:cubicBezTo>
                    <a:pt x="41376" y="6393"/>
                    <a:pt x="37894" y="7310"/>
                    <a:pt x="34554" y="8626"/>
                  </a:cubicBezTo>
                  <a:lnTo>
                    <a:pt x="30410" y="4153"/>
                  </a:lnTo>
                  <a:lnTo>
                    <a:pt x="21271" y="9430"/>
                  </a:lnTo>
                  <a:lnTo>
                    <a:pt x="23059" y="15211"/>
                  </a:lnTo>
                  <a:cubicBezTo>
                    <a:pt x="20236" y="17423"/>
                    <a:pt x="17680" y="19957"/>
                    <a:pt x="15444" y="22761"/>
                  </a:cubicBezTo>
                  <a:lnTo>
                    <a:pt x="9611" y="20957"/>
                  </a:lnTo>
                  <a:lnTo>
                    <a:pt x="4334" y="30095"/>
                  </a:lnTo>
                  <a:lnTo>
                    <a:pt x="8764" y="34200"/>
                  </a:lnTo>
                  <a:cubicBezTo>
                    <a:pt x="7441" y="37483"/>
                    <a:pt x="6478" y="40949"/>
                    <a:pt x="5941" y="44558"/>
                  </a:cubicBezTo>
                  <a:lnTo>
                    <a:pt x="1" y="45909"/>
                  </a:lnTo>
                  <a:lnTo>
                    <a:pt x="1" y="56461"/>
                  </a:lnTo>
                  <a:lnTo>
                    <a:pt x="5894" y="57802"/>
                  </a:lnTo>
                  <a:cubicBezTo>
                    <a:pt x="6392" y="61357"/>
                    <a:pt x="7310" y="64840"/>
                    <a:pt x="8625" y="68180"/>
                  </a:cubicBezTo>
                  <a:lnTo>
                    <a:pt x="4154" y="72323"/>
                  </a:lnTo>
                  <a:lnTo>
                    <a:pt x="9429" y="81462"/>
                  </a:lnTo>
                  <a:lnTo>
                    <a:pt x="15210" y="79674"/>
                  </a:lnTo>
                  <a:cubicBezTo>
                    <a:pt x="17423" y="82497"/>
                    <a:pt x="19957" y="85053"/>
                    <a:pt x="22761" y="87289"/>
                  </a:cubicBezTo>
                  <a:lnTo>
                    <a:pt x="20958" y="93122"/>
                  </a:lnTo>
                  <a:lnTo>
                    <a:pt x="30096" y="98399"/>
                  </a:lnTo>
                  <a:lnTo>
                    <a:pt x="34201" y="93969"/>
                  </a:lnTo>
                  <a:cubicBezTo>
                    <a:pt x="37483" y="95292"/>
                    <a:pt x="40950" y="96255"/>
                    <a:pt x="44557" y="96792"/>
                  </a:cubicBezTo>
                  <a:lnTo>
                    <a:pt x="45908" y="102732"/>
                  </a:lnTo>
                  <a:lnTo>
                    <a:pt x="56462" y="102732"/>
                  </a:lnTo>
                  <a:lnTo>
                    <a:pt x="57803" y="96839"/>
                  </a:lnTo>
                  <a:cubicBezTo>
                    <a:pt x="61357" y="96340"/>
                    <a:pt x="64840" y="95423"/>
                    <a:pt x="68180" y="94108"/>
                  </a:cubicBezTo>
                  <a:lnTo>
                    <a:pt x="72323" y="98579"/>
                  </a:lnTo>
                  <a:lnTo>
                    <a:pt x="81462" y="93304"/>
                  </a:lnTo>
                  <a:lnTo>
                    <a:pt x="79674" y="87523"/>
                  </a:lnTo>
                  <a:cubicBezTo>
                    <a:pt x="82496" y="85309"/>
                    <a:pt x="85052" y="82776"/>
                    <a:pt x="87288" y="79971"/>
                  </a:cubicBezTo>
                  <a:lnTo>
                    <a:pt x="93123" y="81776"/>
                  </a:lnTo>
                  <a:lnTo>
                    <a:pt x="98398" y="72637"/>
                  </a:lnTo>
                  <a:lnTo>
                    <a:pt x="93968" y="68532"/>
                  </a:lnTo>
                  <a:cubicBezTo>
                    <a:pt x="95314" y="65204"/>
                    <a:pt x="96261" y="61727"/>
                    <a:pt x="96791" y="58176"/>
                  </a:cubicBezTo>
                  <a:lnTo>
                    <a:pt x="102733" y="56824"/>
                  </a:lnTo>
                  <a:lnTo>
                    <a:pt x="102733" y="46272"/>
                  </a:lnTo>
                  <a:lnTo>
                    <a:pt x="96839" y="44931"/>
                  </a:lnTo>
                  <a:cubicBezTo>
                    <a:pt x="96340" y="41376"/>
                    <a:pt x="95424" y="37894"/>
                    <a:pt x="94107" y="34554"/>
                  </a:cubicBezTo>
                  <a:lnTo>
                    <a:pt x="98580" y="30410"/>
                  </a:lnTo>
                  <a:lnTo>
                    <a:pt x="93303" y="21272"/>
                  </a:lnTo>
                  <a:lnTo>
                    <a:pt x="87522" y="23059"/>
                  </a:lnTo>
                  <a:cubicBezTo>
                    <a:pt x="85310" y="20236"/>
                    <a:pt x="82775" y="17681"/>
                    <a:pt x="79972" y="15444"/>
                  </a:cubicBezTo>
                  <a:lnTo>
                    <a:pt x="81776" y="9611"/>
                  </a:lnTo>
                  <a:lnTo>
                    <a:pt x="72637" y="4335"/>
                  </a:lnTo>
                  <a:lnTo>
                    <a:pt x="68533" y="8764"/>
                  </a:lnTo>
                  <a:cubicBezTo>
                    <a:pt x="65249" y="7441"/>
                    <a:pt x="61783" y="6478"/>
                    <a:pt x="58175" y="5942"/>
                  </a:cubicBezTo>
                  <a:lnTo>
                    <a:pt x="56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a:off x="3505925" y="2698850"/>
              <a:ext cx="2582650" cy="2582675"/>
            </a:xfrm>
            <a:custGeom>
              <a:avLst/>
              <a:gdLst/>
              <a:ahLst/>
              <a:cxnLst/>
              <a:rect l="l" t="t" r="r" b="b"/>
              <a:pathLst>
                <a:path w="103306" h="103307" extrusionOk="0">
                  <a:moveTo>
                    <a:pt x="51654" y="13619"/>
                  </a:moveTo>
                  <a:cubicBezTo>
                    <a:pt x="72626" y="13619"/>
                    <a:pt x="89688" y="30681"/>
                    <a:pt x="89688" y="51653"/>
                  </a:cubicBezTo>
                  <a:cubicBezTo>
                    <a:pt x="89688" y="72626"/>
                    <a:pt x="72626" y="89688"/>
                    <a:pt x="51654" y="89688"/>
                  </a:cubicBezTo>
                  <a:cubicBezTo>
                    <a:pt x="30682" y="89688"/>
                    <a:pt x="13620" y="72626"/>
                    <a:pt x="13620" y="51653"/>
                  </a:cubicBezTo>
                  <a:cubicBezTo>
                    <a:pt x="13620" y="30681"/>
                    <a:pt x="30682" y="13619"/>
                    <a:pt x="51654" y="13619"/>
                  </a:cubicBezTo>
                  <a:close/>
                  <a:moveTo>
                    <a:pt x="51654" y="13046"/>
                  </a:moveTo>
                  <a:cubicBezTo>
                    <a:pt x="30366" y="13046"/>
                    <a:pt x="13046" y="30365"/>
                    <a:pt x="13046" y="51653"/>
                  </a:cubicBezTo>
                  <a:cubicBezTo>
                    <a:pt x="13046" y="72942"/>
                    <a:pt x="30366" y="90261"/>
                    <a:pt x="51654" y="90261"/>
                  </a:cubicBezTo>
                  <a:cubicBezTo>
                    <a:pt x="72942" y="90261"/>
                    <a:pt x="90260" y="72941"/>
                    <a:pt x="90260" y="51653"/>
                  </a:cubicBezTo>
                  <a:cubicBezTo>
                    <a:pt x="90260" y="30366"/>
                    <a:pt x="72941" y="13046"/>
                    <a:pt x="51654" y="13046"/>
                  </a:cubicBezTo>
                  <a:close/>
                  <a:moveTo>
                    <a:pt x="56881" y="574"/>
                  </a:moveTo>
                  <a:lnTo>
                    <a:pt x="58182" y="6292"/>
                  </a:lnTo>
                  <a:cubicBezTo>
                    <a:pt x="58209" y="6407"/>
                    <a:pt x="58302" y="6495"/>
                    <a:pt x="58419" y="6512"/>
                  </a:cubicBezTo>
                  <a:cubicBezTo>
                    <a:pt x="61949" y="7040"/>
                    <a:pt x="65403" y="7981"/>
                    <a:pt x="68712" y="9317"/>
                  </a:cubicBezTo>
                  <a:cubicBezTo>
                    <a:pt x="68747" y="9331"/>
                    <a:pt x="68783" y="9338"/>
                    <a:pt x="68819" y="9338"/>
                  </a:cubicBezTo>
                  <a:cubicBezTo>
                    <a:pt x="68898" y="9338"/>
                    <a:pt x="68975" y="9306"/>
                    <a:pt x="69030" y="9246"/>
                  </a:cubicBezTo>
                  <a:lnTo>
                    <a:pt x="72979" y="4984"/>
                  </a:lnTo>
                  <a:lnTo>
                    <a:pt x="81721" y="10031"/>
                  </a:lnTo>
                  <a:lnTo>
                    <a:pt x="79985" y="15647"/>
                  </a:lnTo>
                  <a:cubicBezTo>
                    <a:pt x="79950" y="15759"/>
                    <a:pt x="79987" y="15882"/>
                    <a:pt x="80080" y="15955"/>
                  </a:cubicBezTo>
                  <a:cubicBezTo>
                    <a:pt x="82866" y="18178"/>
                    <a:pt x="85384" y="20718"/>
                    <a:pt x="87583" y="23522"/>
                  </a:cubicBezTo>
                  <a:cubicBezTo>
                    <a:pt x="87638" y="23593"/>
                    <a:pt x="87722" y="23632"/>
                    <a:pt x="87808" y="23632"/>
                  </a:cubicBezTo>
                  <a:cubicBezTo>
                    <a:pt x="87836" y="23632"/>
                    <a:pt x="87865" y="23628"/>
                    <a:pt x="87893" y="23619"/>
                  </a:cubicBezTo>
                  <a:lnTo>
                    <a:pt x="93457" y="21899"/>
                  </a:lnTo>
                  <a:lnTo>
                    <a:pt x="98503" y="30641"/>
                  </a:lnTo>
                  <a:lnTo>
                    <a:pt x="94200" y="34630"/>
                  </a:lnTo>
                  <a:cubicBezTo>
                    <a:pt x="94113" y="34710"/>
                    <a:pt x="94084" y="34835"/>
                    <a:pt x="94128" y="34945"/>
                  </a:cubicBezTo>
                  <a:cubicBezTo>
                    <a:pt x="95434" y="38264"/>
                    <a:pt x="96346" y="41725"/>
                    <a:pt x="96842" y="45257"/>
                  </a:cubicBezTo>
                  <a:cubicBezTo>
                    <a:pt x="96858" y="45375"/>
                    <a:pt x="96946" y="45469"/>
                    <a:pt x="97062" y="45496"/>
                  </a:cubicBezTo>
                  <a:lnTo>
                    <a:pt x="102733" y="46786"/>
                  </a:lnTo>
                  <a:lnTo>
                    <a:pt x="102733" y="56881"/>
                  </a:lnTo>
                  <a:lnTo>
                    <a:pt x="97014" y="58183"/>
                  </a:lnTo>
                  <a:cubicBezTo>
                    <a:pt x="96899" y="58209"/>
                    <a:pt x="96812" y="58303"/>
                    <a:pt x="96795" y="58420"/>
                  </a:cubicBezTo>
                  <a:cubicBezTo>
                    <a:pt x="96267" y="61949"/>
                    <a:pt x="95327" y="65404"/>
                    <a:pt x="93989" y="68713"/>
                  </a:cubicBezTo>
                  <a:cubicBezTo>
                    <a:pt x="93945" y="68823"/>
                    <a:pt x="93973" y="68950"/>
                    <a:pt x="94061" y="69031"/>
                  </a:cubicBezTo>
                  <a:lnTo>
                    <a:pt x="98323" y="72979"/>
                  </a:lnTo>
                  <a:lnTo>
                    <a:pt x="93275" y="81722"/>
                  </a:lnTo>
                  <a:lnTo>
                    <a:pt x="87661" y="79985"/>
                  </a:lnTo>
                  <a:cubicBezTo>
                    <a:pt x="87632" y="79976"/>
                    <a:pt x="87603" y="79972"/>
                    <a:pt x="87574" y="79972"/>
                  </a:cubicBezTo>
                  <a:cubicBezTo>
                    <a:pt x="87489" y="79972"/>
                    <a:pt x="87406" y="80010"/>
                    <a:pt x="87352" y="80080"/>
                  </a:cubicBezTo>
                  <a:cubicBezTo>
                    <a:pt x="85130" y="82867"/>
                    <a:pt x="82590" y="85385"/>
                    <a:pt x="79785" y="87584"/>
                  </a:cubicBezTo>
                  <a:cubicBezTo>
                    <a:pt x="79691" y="87658"/>
                    <a:pt x="79653" y="87781"/>
                    <a:pt x="79688" y="87894"/>
                  </a:cubicBezTo>
                  <a:lnTo>
                    <a:pt x="81408" y="93457"/>
                  </a:lnTo>
                  <a:lnTo>
                    <a:pt x="72665" y="98504"/>
                  </a:lnTo>
                  <a:lnTo>
                    <a:pt x="68677" y="94200"/>
                  </a:lnTo>
                  <a:cubicBezTo>
                    <a:pt x="68622" y="94140"/>
                    <a:pt x="68545" y="94108"/>
                    <a:pt x="68467" y="94108"/>
                  </a:cubicBezTo>
                  <a:cubicBezTo>
                    <a:pt x="68432" y="94108"/>
                    <a:pt x="68396" y="94115"/>
                    <a:pt x="68362" y="94128"/>
                  </a:cubicBezTo>
                  <a:cubicBezTo>
                    <a:pt x="65042" y="95435"/>
                    <a:pt x="61581" y="96346"/>
                    <a:pt x="58049" y="96843"/>
                  </a:cubicBezTo>
                  <a:cubicBezTo>
                    <a:pt x="57932" y="96859"/>
                    <a:pt x="57836" y="96947"/>
                    <a:pt x="57810" y="97062"/>
                  </a:cubicBezTo>
                  <a:lnTo>
                    <a:pt x="56520" y="102734"/>
                  </a:lnTo>
                  <a:lnTo>
                    <a:pt x="46425" y="102734"/>
                  </a:lnTo>
                  <a:lnTo>
                    <a:pt x="45123" y="97015"/>
                  </a:lnTo>
                  <a:cubicBezTo>
                    <a:pt x="45096" y="96899"/>
                    <a:pt x="45003" y="96812"/>
                    <a:pt x="44886" y="96795"/>
                  </a:cubicBezTo>
                  <a:cubicBezTo>
                    <a:pt x="41383" y="96275"/>
                    <a:pt x="37919" y="95331"/>
                    <a:pt x="34595" y="93990"/>
                  </a:cubicBezTo>
                  <a:cubicBezTo>
                    <a:pt x="34560" y="93975"/>
                    <a:pt x="34524" y="93969"/>
                    <a:pt x="34487" y="93969"/>
                  </a:cubicBezTo>
                  <a:cubicBezTo>
                    <a:pt x="34409" y="93969"/>
                    <a:pt x="34332" y="94001"/>
                    <a:pt x="34277" y="94060"/>
                  </a:cubicBezTo>
                  <a:lnTo>
                    <a:pt x="30328" y="98323"/>
                  </a:lnTo>
                  <a:lnTo>
                    <a:pt x="21585" y="93276"/>
                  </a:lnTo>
                  <a:lnTo>
                    <a:pt x="23320" y="87660"/>
                  </a:lnTo>
                  <a:cubicBezTo>
                    <a:pt x="23355" y="87548"/>
                    <a:pt x="23318" y="87425"/>
                    <a:pt x="23225" y="87353"/>
                  </a:cubicBezTo>
                  <a:cubicBezTo>
                    <a:pt x="20440" y="85129"/>
                    <a:pt x="17921" y="82590"/>
                    <a:pt x="15722" y="79785"/>
                  </a:cubicBezTo>
                  <a:cubicBezTo>
                    <a:pt x="15667" y="79714"/>
                    <a:pt x="15584" y="79675"/>
                    <a:pt x="15497" y="79675"/>
                  </a:cubicBezTo>
                  <a:cubicBezTo>
                    <a:pt x="15469" y="79675"/>
                    <a:pt x="15440" y="79679"/>
                    <a:pt x="15412" y="79688"/>
                  </a:cubicBezTo>
                  <a:lnTo>
                    <a:pt x="9849" y="81408"/>
                  </a:lnTo>
                  <a:lnTo>
                    <a:pt x="4802" y="72666"/>
                  </a:lnTo>
                  <a:lnTo>
                    <a:pt x="9107" y="68678"/>
                  </a:lnTo>
                  <a:cubicBezTo>
                    <a:pt x="9193" y="68597"/>
                    <a:pt x="9222" y="68472"/>
                    <a:pt x="9179" y="68362"/>
                  </a:cubicBezTo>
                  <a:cubicBezTo>
                    <a:pt x="7872" y="65043"/>
                    <a:pt x="6962" y="61583"/>
                    <a:pt x="6465" y="58049"/>
                  </a:cubicBezTo>
                  <a:cubicBezTo>
                    <a:pt x="6449" y="57933"/>
                    <a:pt x="6361" y="57837"/>
                    <a:pt x="6244" y="57811"/>
                  </a:cubicBezTo>
                  <a:lnTo>
                    <a:pt x="574" y="56520"/>
                  </a:lnTo>
                  <a:lnTo>
                    <a:pt x="574" y="46426"/>
                  </a:lnTo>
                  <a:lnTo>
                    <a:pt x="6292" y="45125"/>
                  </a:lnTo>
                  <a:cubicBezTo>
                    <a:pt x="6408" y="45098"/>
                    <a:pt x="6494" y="45003"/>
                    <a:pt x="6512" y="44887"/>
                  </a:cubicBezTo>
                  <a:cubicBezTo>
                    <a:pt x="7032" y="41381"/>
                    <a:pt x="7976" y="37919"/>
                    <a:pt x="9317" y="34596"/>
                  </a:cubicBezTo>
                  <a:cubicBezTo>
                    <a:pt x="9362" y="34485"/>
                    <a:pt x="9333" y="34359"/>
                    <a:pt x="9247" y="34278"/>
                  </a:cubicBezTo>
                  <a:lnTo>
                    <a:pt x="4983" y="30328"/>
                  </a:lnTo>
                  <a:lnTo>
                    <a:pt x="10031" y="21585"/>
                  </a:lnTo>
                  <a:lnTo>
                    <a:pt x="15646" y="23322"/>
                  </a:lnTo>
                  <a:cubicBezTo>
                    <a:pt x="15675" y="23331"/>
                    <a:pt x="15703" y="23335"/>
                    <a:pt x="15732" y="23335"/>
                  </a:cubicBezTo>
                  <a:cubicBezTo>
                    <a:pt x="15817" y="23335"/>
                    <a:pt x="15900" y="23296"/>
                    <a:pt x="15954" y="23227"/>
                  </a:cubicBezTo>
                  <a:cubicBezTo>
                    <a:pt x="18177" y="20440"/>
                    <a:pt x="20717" y="17922"/>
                    <a:pt x="23521" y="15723"/>
                  </a:cubicBezTo>
                  <a:cubicBezTo>
                    <a:pt x="23615" y="15649"/>
                    <a:pt x="23653" y="15527"/>
                    <a:pt x="23619" y="15413"/>
                  </a:cubicBezTo>
                  <a:lnTo>
                    <a:pt x="21900" y="9850"/>
                  </a:lnTo>
                  <a:lnTo>
                    <a:pt x="30642" y="4802"/>
                  </a:lnTo>
                  <a:lnTo>
                    <a:pt x="34630" y="9107"/>
                  </a:lnTo>
                  <a:cubicBezTo>
                    <a:pt x="34685" y="9167"/>
                    <a:pt x="34762" y="9198"/>
                    <a:pt x="34840" y="9198"/>
                  </a:cubicBezTo>
                  <a:cubicBezTo>
                    <a:pt x="34876" y="9198"/>
                    <a:pt x="34912" y="9192"/>
                    <a:pt x="34946" y="9179"/>
                  </a:cubicBezTo>
                  <a:cubicBezTo>
                    <a:pt x="38264" y="7873"/>
                    <a:pt x="41725" y="6961"/>
                    <a:pt x="45257" y="6465"/>
                  </a:cubicBezTo>
                  <a:cubicBezTo>
                    <a:pt x="45375" y="6448"/>
                    <a:pt x="45470" y="6360"/>
                    <a:pt x="45497" y="6245"/>
                  </a:cubicBezTo>
                  <a:lnTo>
                    <a:pt x="46788" y="574"/>
                  </a:lnTo>
                  <a:close/>
                  <a:moveTo>
                    <a:pt x="46559" y="1"/>
                  </a:moveTo>
                  <a:cubicBezTo>
                    <a:pt x="46425" y="1"/>
                    <a:pt x="46309" y="94"/>
                    <a:pt x="46280" y="224"/>
                  </a:cubicBezTo>
                  <a:lnTo>
                    <a:pt x="44983" y="5925"/>
                  </a:lnTo>
                  <a:cubicBezTo>
                    <a:pt x="41538" y="6425"/>
                    <a:pt x="38162" y="7314"/>
                    <a:pt x="34918" y="8575"/>
                  </a:cubicBezTo>
                  <a:lnTo>
                    <a:pt x="30907" y="4246"/>
                  </a:lnTo>
                  <a:cubicBezTo>
                    <a:pt x="30851" y="4185"/>
                    <a:pt x="30775" y="4154"/>
                    <a:pt x="30697" y="4154"/>
                  </a:cubicBezTo>
                  <a:cubicBezTo>
                    <a:pt x="30648" y="4154"/>
                    <a:pt x="30599" y="4166"/>
                    <a:pt x="30554" y="4192"/>
                  </a:cubicBezTo>
                  <a:lnTo>
                    <a:pt x="21415" y="9469"/>
                  </a:lnTo>
                  <a:cubicBezTo>
                    <a:pt x="21298" y="9535"/>
                    <a:pt x="21245" y="9674"/>
                    <a:pt x="21284" y="9801"/>
                  </a:cubicBezTo>
                  <a:lnTo>
                    <a:pt x="23014" y="15395"/>
                  </a:lnTo>
                  <a:cubicBezTo>
                    <a:pt x="20286" y="17551"/>
                    <a:pt x="17809" y="20008"/>
                    <a:pt x="15629" y="22718"/>
                  </a:cubicBezTo>
                  <a:lnTo>
                    <a:pt x="9982" y="20971"/>
                  </a:lnTo>
                  <a:cubicBezTo>
                    <a:pt x="9954" y="20962"/>
                    <a:pt x="9925" y="20958"/>
                    <a:pt x="9896" y="20958"/>
                  </a:cubicBezTo>
                  <a:cubicBezTo>
                    <a:pt x="9796" y="20958"/>
                    <a:pt x="9700" y="21011"/>
                    <a:pt x="9649" y="21102"/>
                  </a:cubicBezTo>
                  <a:lnTo>
                    <a:pt x="4374" y="30241"/>
                  </a:lnTo>
                  <a:cubicBezTo>
                    <a:pt x="4307" y="30357"/>
                    <a:pt x="4329" y="30503"/>
                    <a:pt x="4427" y="30594"/>
                  </a:cubicBezTo>
                  <a:lnTo>
                    <a:pt x="8713" y="34563"/>
                  </a:lnTo>
                  <a:cubicBezTo>
                    <a:pt x="7422" y="37797"/>
                    <a:pt x="6504" y="41167"/>
                    <a:pt x="5975" y="44609"/>
                  </a:cubicBezTo>
                  <a:lnTo>
                    <a:pt x="224" y="45917"/>
                  </a:lnTo>
                  <a:cubicBezTo>
                    <a:pt x="93" y="45946"/>
                    <a:pt x="2" y="46063"/>
                    <a:pt x="2" y="46196"/>
                  </a:cubicBezTo>
                  <a:lnTo>
                    <a:pt x="2" y="56748"/>
                  </a:lnTo>
                  <a:cubicBezTo>
                    <a:pt x="1" y="56882"/>
                    <a:pt x="93" y="56998"/>
                    <a:pt x="224" y="57028"/>
                  </a:cubicBezTo>
                  <a:lnTo>
                    <a:pt x="5926" y="58325"/>
                  </a:lnTo>
                  <a:cubicBezTo>
                    <a:pt x="6425" y="61769"/>
                    <a:pt x="7313" y="65146"/>
                    <a:pt x="8574" y="68390"/>
                  </a:cubicBezTo>
                  <a:lnTo>
                    <a:pt x="4246" y="72400"/>
                  </a:lnTo>
                  <a:cubicBezTo>
                    <a:pt x="4148" y="72491"/>
                    <a:pt x="4126" y="72638"/>
                    <a:pt x="4193" y="72754"/>
                  </a:cubicBezTo>
                  <a:lnTo>
                    <a:pt x="9469" y="81892"/>
                  </a:lnTo>
                  <a:cubicBezTo>
                    <a:pt x="9520" y="81982"/>
                    <a:pt x="9615" y="82035"/>
                    <a:pt x="9716" y="82035"/>
                  </a:cubicBezTo>
                  <a:cubicBezTo>
                    <a:pt x="9744" y="82035"/>
                    <a:pt x="9773" y="82031"/>
                    <a:pt x="9802" y="82022"/>
                  </a:cubicBezTo>
                  <a:lnTo>
                    <a:pt x="15394" y="80292"/>
                  </a:lnTo>
                  <a:cubicBezTo>
                    <a:pt x="17552" y="83020"/>
                    <a:pt x="20008" y="85497"/>
                    <a:pt x="22717" y="87676"/>
                  </a:cubicBezTo>
                  <a:lnTo>
                    <a:pt x="20971" y="93324"/>
                  </a:lnTo>
                  <a:cubicBezTo>
                    <a:pt x="20931" y="93452"/>
                    <a:pt x="20986" y="93591"/>
                    <a:pt x="21101" y="93656"/>
                  </a:cubicBezTo>
                  <a:lnTo>
                    <a:pt x="30240" y="98933"/>
                  </a:lnTo>
                  <a:cubicBezTo>
                    <a:pt x="30284" y="98959"/>
                    <a:pt x="30334" y="98972"/>
                    <a:pt x="30383" y="98972"/>
                  </a:cubicBezTo>
                  <a:cubicBezTo>
                    <a:pt x="30461" y="98972"/>
                    <a:pt x="30538" y="98940"/>
                    <a:pt x="30594" y="98880"/>
                  </a:cubicBezTo>
                  <a:lnTo>
                    <a:pt x="34563" y="94595"/>
                  </a:lnTo>
                  <a:cubicBezTo>
                    <a:pt x="37798" y="95885"/>
                    <a:pt x="41166" y="96803"/>
                    <a:pt x="44608" y="97332"/>
                  </a:cubicBezTo>
                  <a:lnTo>
                    <a:pt x="45917" y="103084"/>
                  </a:lnTo>
                  <a:cubicBezTo>
                    <a:pt x="45947" y="103214"/>
                    <a:pt x="46062" y="103306"/>
                    <a:pt x="46197" y="103306"/>
                  </a:cubicBezTo>
                  <a:lnTo>
                    <a:pt x="56749" y="103306"/>
                  </a:lnTo>
                  <a:cubicBezTo>
                    <a:pt x="56882" y="103306"/>
                    <a:pt x="56997" y="103214"/>
                    <a:pt x="57028" y="103084"/>
                  </a:cubicBezTo>
                  <a:lnTo>
                    <a:pt x="58324" y="97382"/>
                  </a:lnTo>
                  <a:cubicBezTo>
                    <a:pt x="61768" y="96883"/>
                    <a:pt x="65145" y="95995"/>
                    <a:pt x="68389" y="94734"/>
                  </a:cubicBezTo>
                  <a:lnTo>
                    <a:pt x="72400" y="99062"/>
                  </a:lnTo>
                  <a:cubicBezTo>
                    <a:pt x="72455" y="99122"/>
                    <a:pt x="72532" y="99154"/>
                    <a:pt x="72609" y="99154"/>
                  </a:cubicBezTo>
                  <a:cubicBezTo>
                    <a:pt x="72658" y="99154"/>
                    <a:pt x="72708" y="99141"/>
                    <a:pt x="72753" y="99115"/>
                  </a:cubicBezTo>
                  <a:lnTo>
                    <a:pt x="81892" y="93838"/>
                  </a:lnTo>
                  <a:cubicBezTo>
                    <a:pt x="82007" y="93772"/>
                    <a:pt x="82062" y="93633"/>
                    <a:pt x="82022" y="93506"/>
                  </a:cubicBezTo>
                  <a:lnTo>
                    <a:pt x="80293" y="87914"/>
                  </a:lnTo>
                  <a:cubicBezTo>
                    <a:pt x="83021" y="85756"/>
                    <a:pt x="85498" y="83299"/>
                    <a:pt x="87677" y="80590"/>
                  </a:cubicBezTo>
                  <a:lnTo>
                    <a:pt x="93325" y="82336"/>
                  </a:lnTo>
                  <a:cubicBezTo>
                    <a:pt x="93353" y="82345"/>
                    <a:pt x="93382" y="82349"/>
                    <a:pt x="93410" y="82349"/>
                  </a:cubicBezTo>
                  <a:cubicBezTo>
                    <a:pt x="93510" y="82349"/>
                    <a:pt x="93605" y="82297"/>
                    <a:pt x="93657" y="82207"/>
                  </a:cubicBezTo>
                  <a:lnTo>
                    <a:pt x="98933" y="73068"/>
                  </a:lnTo>
                  <a:cubicBezTo>
                    <a:pt x="99000" y="72953"/>
                    <a:pt x="98978" y="72806"/>
                    <a:pt x="98879" y="72715"/>
                  </a:cubicBezTo>
                  <a:lnTo>
                    <a:pt x="94594" y="68745"/>
                  </a:lnTo>
                  <a:cubicBezTo>
                    <a:pt x="95885" y="65511"/>
                    <a:pt x="96804" y="62140"/>
                    <a:pt x="97333" y="58700"/>
                  </a:cubicBezTo>
                  <a:lnTo>
                    <a:pt x="103084" y="57391"/>
                  </a:lnTo>
                  <a:cubicBezTo>
                    <a:pt x="103213" y="57361"/>
                    <a:pt x="103306" y="57245"/>
                    <a:pt x="103306" y="57112"/>
                  </a:cubicBezTo>
                  <a:lnTo>
                    <a:pt x="103306" y="46559"/>
                  </a:lnTo>
                  <a:cubicBezTo>
                    <a:pt x="103306" y="46425"/>
                    <a:pt x="103213" y="46309"/>
                    <a:pt x="103084" y="46280"/>
                  </a:cubicBezTo>
                  <a:lnTo>
                    <a:pt x="97381" y="44983"/>
                  </a:lnTo>
                  <a:cubicBezTo>
                    <a:pt x="96883" y="41538"/>
                    <a:pt x="95993" y="38161"/>
                    <a:pt x="94732" y="34918"/>
                  </a:cubicBezTo>
                  <a:lnTo>
                    <a:pt x="99061" y="30908"/>
                  </a:lnTo>
                  <a:cubicBezTo>
                    <a:pt x="99159" y="30816"/>
                    <a:pt x="99181" y="30669"/>
                    <a:pt x="99114" y="30554"/>
                  </a:cubicBezTo>
                  <a:lnTo>
                    <a:pt x="93839" y="21415"/>
                  </a:lnTo>
                  <a:cubicBezTo>
                    <a:pt x="93787" y="21324"/>
                    <a:pt x="93692" y="21271"/>
                    <a:pt x="93592" y="21271"/>
                  </a:cubicBezTo>
                  <a:cubicBezTo>
                    <a:pt x="93563" y="21271"/>
                    <a:pt x="93534" y="21275"/>
                    <a:pt x="93506" y="21284"/>
                  </a:cubicBezTo>
                  <a:lnTo>
                    <a:pt x="87913" y="23014"/>
                  </a:lnTo>
                  <a:cubicBezTo>
                    <a:pt x="85756" y="20287"/>
                    <a:pt x="83299" y="17810"/>
                    <a:pt x="80590" y="15630"/>
                  </a:cubicBezTo>
                  <a:lnTo>
                    <a:pt x="82337" y="9983"/>
                  </a:lnTo>
                  <a:cubicBezTo>
                    <a:pt x="82376" y="9855"/>
                    <a:pt x="82323" y="9717"/>
                    <a:pt x="82206" y="9651"/>
                  </a:cubicBezTo>
                  <a:lnTo>
                    <a:pt x="73068" y="4373"/>
                  </a:lnTo>
                  <a:cubicBezTo>
                    <a:pt x="73023" y="4348"/>
                    <a:pt x="72974" y="4335"/>
                    <a:pt x="72925" y="4335"/>
                  </a:cubicBezTo>
                  <a:cubicBezTo>
                    <a:pt x="72848" y="4335"/>
                    <a:pt x="72771" y="4367"/>
                    <a:pt x="72715" y="4427"/>
                  </a:cubicBezTo>
                  <a:lnTo>
                    <a:pt x="68743" y="8712"/>
                  </a:lnTo>
                  <a:cubicBezTo>
                    <a:pt x="65510" y="7422"/>
                    <a:pt x="62140" y="6504"/>
                    <a:pt x="58698" y="5974"/>
                  </a:cubicBezTo>
                  <a:lnTo>
                    <a:pt x="57390" y="224"/>
                  </a:lnTo>
                  <a:cubicBezTo>
                    <a:pt x="57361" y="94"/>
                    <a:pt x="57245" y="1"/>
                    <a:pt x="57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p:cNvSpPr/>
            <p:nvPr/>
          </p:nvSpPr>
          <p:spPr>
            <a:xfrm>
              <a:off x="3795325" y="1958325"/>
              <a:ext cx="1615350" cy="655650"/>
            </a:xfrm>
            <a:custGeom>
              <a:avLst/>
              <a:gdLst/>
              <a:ahLst/>
              <a:cxnLst/>
              <a:rect l="l" t="t" r="r" b="b"/>
              <a:pathLst>
                <a:path w="64614" h="26226" extrusionOk="0">
                  <a:moveTo>
                    <a:pt x="33011" y="1"/>
                  </a:moveTo>
                  <a:cubicBezTo>
                    <a:pt x="30472" y="1"/>
                    <a:pt x="28153" y="246"/>
                    <a:pt x="26239" y="834"/>
                  </a:cubicBezTo>
                  <a:cubicBezTo>
                    <a:pt x="14565" y="4417"/>
                    <a:pt x="578" y="16207"/>
                    <a:pt x="578" y="16207"/>
                  </a:cubicBezTo>
                  <a:cubicBezTo>
                    <a:pt x="578" y="16207"/>
                    <a:pt x="1" y="19558"/>
                    <a:pt x="9479" y="23372"/>
                  </a:cubicBezTo>
                  <a:cubicBezTo>
                    <a:pt x="14007" y="25195"/>
                    <a:pt x="18112" y="26226"/>
                    <a:pt x="23082" y="26226"/>
                  </a:cubicBezTo>
                  <a:cubicBezTo>
                    <a:pt x="28514" y="26226"/>
                    <a:pt x="34979" y="24994"/>
                    <a:pt x="44155" y="22217"/>
                  </a:cubicBezTo>
                  <a:cubicBezTo>
                    <a:pt x="61723" y="16901"/>
                    <a:pt x="64613" y="6382"/>
                    <a:pt x="64613" y="6382"/>
                  </a:cubicBezTo>
                  <a:cubicBezTo>
                    <a:pt x="64613" y="6382"/>
                    <a:pt x="45952" y="1"/>
                    <a:pt x="33011"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a:off x="3790025" y="1950950"/>
              <a:ext cx="1628575" cy="670075"/>
            </a:xfrm>
            <a:custGeom>
              <a:avLst/>
              <a:gdLst/>
              <a:ahLst/>
              <a:cxnLst/>
              <a:rect l="l" t="t" r="r" b="b"/>
              <a:pathLst>
                <a:path w="65143" h="26803" extrusionOk="0">
                  <a:moveTo>
                    <a:pt x="33185" y="587"/>
                  </a:moveTo>
                  <a:cubicBezTo>
                    <a:pt x="45124" y="587"/>
                    <a:pt x="62123" y="6082"/>
                    <a:pt x="64463" y="6858"/>
                  </a:cubicBezTo>
                  <a:cubicBezTo>
                    <a:pt x="63875" y="8490"/>
                    <a:pt x="59980" y="17488"/>
                    <a:pt x="44283" y="22239"/>
                  </a:cubicBezTo>
                  <a:cubicBezTo>
                    <a:pt x="35000" y="25048"/>
                    <a:pt x="28520" y="26226"/>
                    <a:pt x="23212" y="26226"/>
                  </a:cubicBezTo>
                  <a:cubicBezTo>
                    <a:pt x="18147" y="26226"/>
                    <a:pt x="14148" y="25153"/>
                    <a:pt x="9797" y="23403"/>
                  </a:cubicBezTo>
                  <a:cubicBezTo>
                    <a:pt x="1608" y="20107"/>
                    <a:pt x="1092" y="17193"/>
                    <a:pt x="1071" y="16640"/>
                  </a:cubicBezTo>
                  <a:cubicBezTo>
                    <a:pt x="2333" y="15595"/>
                    <a:pt x="15555" y="4773"/>
                    <a:pt x="26534" y="1403"/>
                  </a:cubicBezTo>
                  <a:cubicBezTo>
                    <a:pt x="28409" y="828"/>
                    <a:pt x="30686" y="587"/>
                    <a:pt x="33185" y="587"/>
                  </a:cubicBezTo>
                  <a:close/>
                  <a:moveTo>
                    <a:pt x="33254" y="1"/>
                  </a:moveTo>
                  <a:cubicBezTo>
                    <a:pt x="30522" y="1"/>
                    <a:pt x="28222" y="285"/>
                    <a:pt x="26366" y="855"/>
                  </a:cubicBezTo>
                  <a:cubicBezTo>
                    <a:pt x="14771" y="4414"/>
                    <a:pt x="746" y="16165"/>
                    <a:pt x="606" y="16283"/>
                  </a:cubicBezTo>
                  <a:cubicBezTo>
                    <a:pt x="554" y="16327"/>
                    <a:pt x="519" y="16387"/>
                    <a:pt x="508" y="16453"/>
                  </a:cubicBezTo>
                  <a:cubicBezTo>
                    <a:pt x="482" y="16600"/>
                    <a:pt x="1" y="20078"/>
                    <a:pt x="9583" y="23934"/>
                  </a:cubicBezTo>
                  <a:cubicBezTo>
                    <a:pt x="14005" y="25713"/>
                    <a:pt x="18065" y="26803"/>
                    <a:pt x="23202" y="26803"/>
                  </a:cubicBezTo>
                  <a:cubicBezTo>
                    <a:pt x="28563" y="26803"/>
                    <a:pt x="35101" y="25616"/>
                    <a:pt x="44449" y="22787"/>
                  </a:cubicBezTo>
                  <a:cubicBezTo>
                    <a:pt x="61968" y="17485"/>
                    <a:pt x="65073" y="6860"/>
                    <a:pt x="65102" y="6752"/>
                  </a:cubicBezTo>
                  <a:cubicBezTo>
                    <a:pt x="65142" y="6607"/>
                    <a:pt x="65061" y="6455"/>
                    <a:pt x="64918" y="6405"/>
                  </a:cubicBezTo>
                  <a:cubicBezTo>
                    <a:pt x="64851" y="6383"/>
                    <a:pt x="58135" y="4097"/>
                    <a:pt x="50078" y="2280"/>
                  </a:cubicBezTo>
                  <a:cubicBezTo>
                    <a:pt x="43349" y="761"/>
                    <a:pt x="37723" y="1"/>
                    <a:pt x="33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a:off x="4289425" y="1687300"/>
              <a:ext cx="401700" cy="627925"/>
            </a:xfrm>
            <a:custGeom>
              <a:avLst/>
              <a:gdLst/>
              <a:ahLst/>
              <a:cxnLst/>
              <a:rect l="l" t="t" r="r" b="b"/>
              <a:pathLst>
                <a:path w="16068" h="25117" extrusionOk="0">
                  <a:moveTo>
                    <a:pt x="15837" y="1"/>
                  </a:moveTo>
                  <a:cubicBezTo>
                    <a:pt x="15837" y="1"/>
                    <a:pt x="10289" y="8555"/>
                    <a:pt x="7284" y="9363"/>
                  </a:cubicBezTo>
                  <a:cubicBezTo>
                    <a:pt x="6915" y="9462"/>
                    <a:pt x="6527" y="9506"/>
                    <a:pt x="6131" y="9506"/>
                  </a:cubicBezTo>
                  <a:cubicBezTo>
                    <a:pt x="3293" y="9506"/>
                    <a:pt x="1" y="7282"/>
                    <a:pt x="1" y="7282"/>
                  </a:cubicBezTo>
                  <a:lnTo>
                    <a:pt x="1" y="7282"/>
                  </a:lnTo>
                  <a:cubicBezTo>
                    <a:pt x="1" y="7282"/>
                    <a:pt x="1965" y="12599"/>
                    <a:pt x="3237" y="18263"/>
                  </a:cubicBezTo>
                  <a:cubicBezTo>
                    <a:pt x="4118" y="22190"/>
                    <a:pt x="5556" y="25117"/>
                    <a:pt x="7704" y="25117"/>
                  </a:cubicBezTo>
                  <a:cubicBezTo>
                    <a:pt x="8653" y="25117"/>
                    <a:pt x="9742" y="24544"/>
                    <a:pt x="10982" y="23233"/>
                  </a:cubicBezTo>
                  <a:cubicBezTo>
                    <a:pt x="15027" y="18956"/>
                    <a:pt x="16068" y="10403"/>
                    <a:pt x="16068" y="7745"/>
                  </a:cubicBezTo>
                  <a:cubicBezTo>
                    <a:pt x="16068" y="5086"/>
                    <a:pt x="15837" y="1"/>
                    <a:pt x="1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4280900" y="1680150"/>
              <a:ext cx="417425" cy="642250"/>
            </a:xfrm>
            <a:custGeom>
              <a:avLst/>
              <a:gdLst/>
              <a:ahLst/>
              <a:cxnLst/>
              <a:rect l="l" t="t" r="r" b="b"/>
              <a:pathLst>
                <a:path w="16697" h="25690" extrusionOk="0">
                  <a:moveTo>
                    <a:pt x="15930" y="1176"/>
                  </a:moveTo>
                  <a:cubicBezTo>
                    <a:pt x="15995" y="2750"/>
                    <a:pt x="16123" y="6071"/>
                    <a:pt x="16123" y="8031"/>
                  </a:cubicBezTo>
                  <a:cubicBezTo>
                    <a:pt x="16123" y="10142"/>
                    <a:pt x="15273" y="18928"/>
                    <a:pt x="11115" y="23323"/>
                  </a:cubicBezTo>
                  <a:cubicBezTo>
                    <a:pt x="9988" y="24515"/>
                    <a:pt x="8959" y="25117"/>
                    <a:pt x="8044" y="25117"/>
                  </a:cubicBezTo>
                  <a:cubicBezTo>
                    <a:pt x="7862" y="25117"/>
                    <a:pt x="7685" y="25093"/>
                    <a:pt x="7512" y="25045"/>
                  </a:cubicBezTo>
                  <a:cubicBezTo>
                    <a:pt x="5991" y="24626"/>
                    <a:pt x="4728" y="22359"/>
                    <a:pt x="3859" y="18487"/>
                  </a:cubicBezTo>
                  <a:cubicBezTo>
                    <a:pt x="2879" y="14124"/>
                    <a:pt x="1475" y="9925"/>
                    <a:pt x="886" y="8241"/>
                  </a:cubicBezTo>
                  <a:lnTo>
                    <a:pt x="886" y="8241"/>
                  </a:lnTo>
                  <a:cubicBezTo>
                    <a:pt x="2024" y="8903"/>
                    <a:pt x="4343" y="10079"/>
                    <a:pt x="6465" y="10079"/>
                  </a:cubicBezTo>
                  <a:cubicBezTo>
                    <a:pt x="6888" y="10079"/>
                    <a:pt x="7302" y="10032"/>
                    <a:pt x="7699" y="9926"/>
                  </a:cubicBezTo>
                  <a:cubicBezTo>
                    <a:pt x="10275" y="9232"/>
                    <a:pt x="14494" y="3292"/>
                    <a:pt x="15930" y="1176"/>
                  </a:cubicBezTo>
                  <a:close/>
                  <a:moveTo>
                    <a:pt x="16181" y="1"/>
                  </a:moveTo>
                  <a:cubicBezTo>
                    <a:pt x="16085" y="1"/>
                    <a:pt x="15993" y="48"/>
                    <a:pt x="15938" y="130"/>
                  </a:cubicBezTo>
                  <a:cubicBezTo>
                    <a:pt x="15883" y="215"/>
                    <a:pt x="10416" y="8601"/>
                    <a:pt x="7551" y="9373"/>
                  </a:cubicBezTo>
                  <a:cubicBezTo>
                    <a:pt x="7207" y="9465"/>
                    <a:pt x="6844" y="9506"/>
                    <a:pt x="6471" y="9506"/>
                  </a:cubicBezTo>
                  <a:cubicBezTo>
                    <a:pt x="3761" y="9506"/>
                    <a:pt x="540" y="7356"/>
                    <a:pt x="504" y="7331"/>
                  </a:cubicBezTo>
                  <a:cubicBezTo>
                    <a:pt x="452" y="7296"/>
                    <a:pt x="397" y="7281"/>
                    <a:pt x="344" y="7281"/>
                  </a:cubicBezTo>
                  <a:cubicBezTo>
                    <a:pt x="161" y="7281"/>
                    <a:pt x="0" y="7465"/>
                    <a:pt x="75" y="7668"/>
                  </a:cubicBezTo>
                  <a:cubicBezTo>
                    <a:pt x="93" y="7721"/>
                    <a:pt x="2047" y="13033"/>
                    <a:pt x="3299" y="18612"/>
                  </a:cubicBezTo>
                  <a:cubicBezTo>
                    <a:pt x="4231" y="22763"/>
                    <a:pt x="5598" y="25112"/>
                    <a:pt x="7361" y="25597"/>
                  </a:cubicBezTo>
                  <a:cubicBezTo>
                    <a:pt x="7583" y="25658"/>
                    <a:pt x="7812" y="25690"/>
                    <a:pt x="8043" y="25690"/>
                  </a:cubicBezTo>
                  <a:cubicBezTo>
                    <a:pt x="9120" y="25690"/>
                    <a:pt x="10290" y="25028"/>
                    <a:pt x="11533" y="23716"/>
                  </a:cubicBezTo>
                  <a:cubicBezTo>
                    <a:pt x="15820" y="19183"/>
                    <a:pt x="16697" y="10191"/>
                    <a:pt x="16697" y="8031"/>
                  </a:cubicBezTo>
                  <a:cubicBezTo>
                    <a:pt x="16697" y="5397"/>
                    <a:pt x="16468" y="325"/>
                    <a:pt x="16464" y="274"/>
                  </a:cubicBezTo>
                  <a:cubicBezTo>
                    <a:pt x="16459" y="149"/>
                    <a:pt x="16374" y="42"/>
                    <a:pt x="16254" y="10"/>
                  </a:cubicBezTo>
                  <a:cubicBezTo>
                    <a:pt x="16230" y="4"/>
                    <a:pt x="16205" y="1"/>
                    <a:pt x="16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4006250" y="1433125"/>
              <a:ext cx="156075" cy="236750"/>
            </a:xfrm>
            <a:custGeom>
              <a:avLst/>
              <a:gdLst/>
              <a:ahLst/>
              <a:cxnLst/>
              <a:rect l="l" t="t" r="r" b="b"/>
              <a:pathLst>
                <a:path w="6243" h="9470" extrusionOk="0">
                  <a:moveTo>
                    <a:pt x="2282" y="1"/>
                  </a:moveTo>
                  <a:cubicBezTo>
                    <a:pt x="1911" y="1"/>
                    <a:pt x="1517" y="236"/>
                    <a:pt x="1157" y="920"/>
                  </a:cubicBezTo>
                  <a:cubicBezTo>
                    <a:pt x="1" y="3116"/>
                    <a:pt x="1619" y="6352"/>
                    <a:pt x="2775" y="7739"/>
                  </a:cubicBezTo>
                  <a:cubicBezTo>
                    <a:pt x="3563" y="8685"/>
                    <a:pt x="4674" y="9470"/>
                    <a:pt x="5375" y="9470"/>
                  </a:cubicBezTo>
                  <a:cubicBezTo>
                    <a:pt x="5701" y="9470"/>
                    <a:pt x="5938" y="9299"/>
                    <a:pt x="6012" y="8895"/>
                  </a:cubicBezTo>
                  <a:cubicBezTo>
                    <a:pt x="6242" y="7623"/>
                    <a:pt x="3815" y="1152"/>
                    <a:pt x="3815" y="1152"/>
                  </a:cubicBezTo>
                  <a:cubicBezTo>
                    <a:pt x="3815" y="1152"/>
                    <a:pt x="3103" y="1"/>
                    <a:pt x="2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a:off x="3998525" y="1425975"/>
              <a:ext cx="171050" cy="251075"/>
            </a:xfrm>
            <a:custGeom>
              <a:avLst/>
              <a:gdLst/>
              <a:ahLst/>
              <a:cxnLst/>
              <a:rect l="l" t="t" r="r" b="b"/>
              <a:pathLst>
                <a:path w="6842" h="10043" extrusionOk="0">
                  <a:moveTo>
                    <a:pt x="2591" y="574"/>
                  </a:moveTo>
                  <a:cubicBezTo>
                    <a:pt x="3116" y="574"/>
                    <a:pt x="3674" y="1267"/>
                    <a:pt x="3867" y="1566"/>
                  </a:cubicBezTo>
                  <a:cubicBezTo>
                    <a:pt x="4831" y="4140"/>
                    <a:pt x="6197" y="8258"/>
                    <a:pt x="6039" y="9131"/>
                  </a:cubicBezTo>
                  <a:cubicBezTo>
                    <a:pt x="5989" y="9408"/>
                    <a:pt x="5861" y="9441"/>
                    <a:pt x="5805" y="9456"/>
                  </a:cubicBezTo>
                  <a:cubicBezTo>
                    <a:pt x="5770" y="9466"/>
                    <a:pt x="5730" y="9470"/>
                    <a:pt x="5686" y="9470"/>
                  </a:cubicBezTo>
                  <a:cubicBezTo>
                    <a:pt x="5179" y="9470"/>
                    <a:pt x="4147" y="8854"/>
                    <a:pt x="3304" y="7844"/>
                  </a:cubicBezTo>
                  <a:cubicBezTo>
                    <a:pt x="2303" y="6642"/>
                    <a:pt x="598" y="3470"/>
                    <a:pt x="1719" y="1339"/>
                  </a:cubicBezTo>
                  <a:cubicBezTo>
                    <a:pt x="1981" y="842"/>
                    <a:pt x="2267" y="584"/>
                    <a:pt x="2570" y="574"/>
                  </a:cubicBezTo>
                  <a:close/>
                  <a:moveTo>
                    <a:pt x="2565" y="1"/>
                  </a:moveTo>
                  <a:cubicBezTo>
                    <a:pt x="2560" y="1"/>
                    <a:pt x="2556" y="1"/>
                    <a:pt x="2551" y="1"/>
                  </a:cubicBezTo>
                  <a:cubicBezTo>
                    <a:pt x="2028" y="19"/>
                    <a:pt x="1577" y="380"/>
                    <a:pt x="1212" y="1073"/>
                  </a:cubicBezTo>
                  <a:cubicBezTo>
                    <a:pt x="1" y="3374"/>
                    <a:pt x="1582" y="6672"/>
                    <a:pt x="2864" y="8210"/>
                  </a:cubicBezTo>
                  <a:cubicBezTo>
                    <a:pt x="3664" y="9169"/>
                    <a:pt x="4834" y="10043"/>
                    <a:pt x="5682" y="10043"/>
                  </a:cubicBezTo>
                  <a:cubicBezTo>
                    <a:pt x="5687" y="10043"/>
                    <a:pt x="5691" y="10043"/>
                    <a:pt x="5695" y="10043"/>
                  </a:cubicBezTo>
                  <a:cubicBezTo>
                    <a:pt x="5782" y="10043"/>
                    <a:pt x="5868" y="10031"/>
                    <a:pt x="5952" y="10010"/>
                  </a:cubicBezTo>
                  <a:cubicBezTo>
                    <a:pt x="6151" y="9957"/>
                    <a:pt x="6501" y="9786"/>
                    <a:pt x="6602" y="9233"/>
                  </a:cubicBezTo>
                  <a:cubicBezTo>
                    <a:pt x="6842" y="7922"/>
                    <a:pt x="4644" y="2007"/>
                    <a:pt x="4392" y="1337"/>
                  </a:cubicBezTo>
                  <a:cubicBezTo>
                    <a:pt x="4386" y="1320"/>
                    <a:pt x="4377" y="1302"/>
                    <a:pt x="4368" y="1287"/>
                  </a:cubicBezTo>
                  <a:cubicBezTo>
                    <a:pt x="4285" y="1153"/>
                    <a:pt x="3531"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a:off x="3786425" y="639000"/>
              <a:ext cx="1178075" cy="895675"/>
            </a:xfrm>
            <a:custGeom>
              <a:avLst/>
              <a:gdLst/>
              <a:ahLst/>
              <a:cxnLst/>
              <a:rect l="l" t="t" r="r" b="b"/>
              <a:pathLst>
                <a:path w="47123" h="35827" extrusionOk="0">
                  <a:moveTo>
                    <a:pt x="24976" y="1"/>
                  </a:moveTo>
                  <a:cubicBezTo>
                    <a:pt x="24800" y="1"/>
                    <a:pt x="24623" y="11"/>
                    <a:pt x="24445" y="34"/>
                  </a:cubicBezTo>
                  <a:cubicBezTo>
                    <a:pt x="21878" y="364"/>
                    <a:pt x="21160" y="2175"/>
                    <a:pt x="21160" y="2175"/>
                  </a:cubicBezTo>
                  <a:cubicBezTo>
                    <a:pt x="21160" y="2175"/>
                    <a:pt x="18949" y="1363"/>
                    <a:pt x="16825" y="1363"/>
                  </a:cubicBezTo>
                  <a:cubicBezTo>
                    <a:pt x="15819" y="1363"/>
                    <a:pt x="14833" y="1545"/>
                    <a:pt x="14110" y="2081"/>
                  </a:cubicBezTo>
                  <a:cubicBezTo>
                    <a:pt x="11861" y="3749"/>
                    <a:pt x="10921" y="5555"/>
                    <a:pt x="10921" y="5555"/>
                  </a:cubicBezTo>
                  <a:cubicBezTo>
                    <a:pt x="10921" y="5555"/>
                    <a:pt x="10526" y="5484"/>
                    <a:pt x="9968" y="5484"/>
                  </a:cubicBezTo>
                  <a:cubicBezTo>
                    <a:pt x="9007" y="5484"/>
                    <a:pt x="7566" y="5694"/>
                    <a:pt x="6833" y="6835"/>
                  </a:cubicBezTo>
                  <a:cubicBezTo>
                    <a:pt x="5672" y="8639"/>
                    <a:pt x="5691" y="10822"/>
                    <a:pt x="5691" y="10822"/>
                  </a:cubicBezTo>
                  <a:cubicBezTo>
                    <a:pt x="5691" y="10822"/>
                    <a:pt x="5618" y="10806"/>
                    <a:pt x="5499" y="10806"/>
                  </a:cubicBezTo>
                  <a:cubicBezTo>
                    <a:pt x="5138" y="10806"/>
                    <a:pt x="4357" y="10953"/>
                    <a:pt x="3916" y="12132"/>
                  </a:cubicBezTo>
                  <a:cubicBezTo>
                    <a:pt x="3916" y="12132"/>
                    <a:pt x="1172" y="13188"/>
                    <a:pt x="815" y="15851"/>
                  </a:cubicBezTo>
                  <a:cubicBezTo>
                    <a:pt x="457" y="18515"/>
                    <a:pt x="1941" y="20354"/>
                    <a:pt x="1941" y="20354"/>
                  </a:cubicBezTo>
                  <a:cubicBezTo>
                    <a:pt x="1941" y="20354"/>
                    <a:pt x="0" y="22270"/>
                    <a:pt x="436" y="24702"/>
                  </a:cubicBezTo>
                  <a:cubicBezTo>
                    <a:pt x="873" y="27133"/>
                    <a:pt x="3745" y="28263"/>
                    <a:pt x="3745" y="28263"/>
                  </a:cubicBezTo>
                  <a:cubicBezTo>
                    <a:pt x="3745" y="28263"/>
                    <a:pt x="2970" y="30678"/>
                    <a:pt x="4355" y="32395"/>
                  </a:cubicBezTo>
                  <a:cubicBezTo>
                    <a:pt x="4936" y="33116"/>
                    <a:pt x="5623" y="33326"/>
                    <a:pt x="6225" y="33326"/>
                  </a:cubicBezTo>
                  <a:cubicBezTo>
                    <a:pt x="7057" y="33326"/>
                    <a:pt x="7725" y="32926"/>
                    <a:pt x="7725" y="32926"/>
                  </a:cubicBezTo>
                  <a:lnTo>
                    <a:pt x="7725" y="32926"/>
                  </a:lnTo>
                  <a:cubicBezTo>
                    <a:pt x="7725" y="32926"/>
                    <a:pt x="7677" y="34623"/>
                    <a:pt x="9373" y="35374"/>
                  </a:cubicBezTo>
                  <a:cubicBezTo>
                    <a:pt x="9966" y="35636"/>
                    <a:pt x="10628" y="35721"/>
                    <a:pt x="11240" y="35721"/>
                  </a:cubicBezTo>
                  <a:cubicBezTo>
                    <a:pt x="12378" y="35721"/>
                    <a:pt x="13338" y="35426"/>
                    <a:pt x="13338" y="35426"/>
                  </a:cubicBezTo>
                  <a:cubicBezTo>
                    <a:pt x="13338" y="35426"/>
                    <a:pt x="13867" y="35676"/>
                    <a:pt x="15397" y="35818"/>
                  </a:cubicBezTo>
                  <a:cubicBezTo>
                    <a:pt x="15455" y="35824"/>
                    <a:pt x="15513" y="35826"/>
                    <a:pt x="15571" y="35826"/>
                  </a:cubicBezTo>
                  <a:cubicBezTo>
                    <a:pt x="17046" y="35826"/>
                    <a:pt x="18528" y="34162"/>
                    <a:pt x="18528" y="34162"/>
                  </a:cubicBezTo>
                  <a:lnTo>
                    <a:pt x="43240" y="30488"/>
                  </a:lnTo>
                  <a:cubicBezTo>
                    <a:pt x="43240" y="30488"/>
                    <a:pt x="45366" y="30153"/>
                    <a:pt x="46207" y="28223"/>
                  </a:cubicBezTo>
                  <a:cubicBezTo>
                    <a:pt x="47048" y="26294"/>
                    <a:pt x="44830" y="21654"/>
                    <a:pt x="44830" y="21654"/>
                  </a:cubicBezTo>
                  <a:cubicBezTo>
                    <a:pt x="44830" y="21654"/>
                    <a:pt x="47123" y="20715"/>
                    <a:pt x="46446" y="17309"/>
                  </a:cubicBezTo>
                  <a:cubicBezTo>
                    <a:pt x="45768" y="13904"/>
                    <a:pt x="44734" y="13163"/>
                    <a:pt x="44734" y="13163"/>
                  </a:cubicBezTo>
                  <a:cubicBezTo>
                    <a:pt x="44734" y="13163"/>
                    <a:pt x="46163" y="8452"/>
                    <a:pt x="43490" y="6353"/>
                  </a:cubicBezTo>
                  <a:cubicBezTo>
                    <a:pt x="42168" y="5315"/>
                    <a:pt x="41097" y="5053"/>
                    <a:pt x="40353" y="5053"/>
                  </a:cubicBezTo>
                  <a:cubicBezTo>
                    <a:pt x="39593" y="5053"/>
                    <a:pt x="39174" y="5326"/>
                    <a:pt x="39174" y="5326"/>
                  </a:cubicBezTo>
                  <a:cubicBezTo>
                    <a:pt x="39174" y="5326"/>
                    <a:pt x="37145" y="1001"/>
                    <a:pt x="33942" y="1001"/>
                  </a:cubicBezTo>
                  <a:cubicBezTo>
                    <a:pt x="33872" y="1001"/>
                    <a:pt x="33801" y="1003"/>
                    <a:pt x="33730" y="1007"/>
                  </a:cubicBezTo>
                  <a:cubicBezTo>
                    <a:pt x="30402" y="1205"/>
                    <a:pt x="29454" y="1921"/>
                    <a:pt x="29454" y="1921"/>
                  </a:cubicBezTo>
                  <a:cubicBezTo>
                    <a:pt x="29454" y="1921"/>
                    <a:pt x="27339" y="1"/>
                    <a:pt x="24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a:off x="3780700" y="631800"/>
              <a:ext cx="1188200" cy="910025"/>
            </a:xfrm>
            <a:custGeom>
              <a:avLst/>
              <a:gdLst/>
              <a:ahLst/>
              <a:cxnLst/>
              <a:rect l="l" t="t" r="r" b="b"/>
              <a:pathLst>
                <a:path w="47528" h="36401" extrusionOk="0">
                  <a:moveTo>
                    <a:pt x="25211" y="573"/>
                  </a:moveTo>
                  <a:cubicBezTo>
                    <a:pt x="27433" y="573"/>
                    <a:pt x="29470" y="2399"/>
                    <a:pt x="29492" y="2420"/>
                  </a:cubicBezTo>
                  <a:cubicBezTo>
                    <a:pt x="29546" y="2468"/>
                    <a:pt x="29615" y="2493"/>
                    <a:pt x="29683" y="2493"/>
                  </a:cubicBezTo>
                  <a:cubicBezTo>
                    <a:pt x="29743" y="2493"/>
                    <a:pt x="29803" y="2474"/>
                    <a:pt x="29854" y="2437"/>
                  </a:cubicBezTo>
                  <a:cubicBezTo>
                    <a:pt x="29863" y="2431"/>
                    <a:pt x="30821" y="1767"/>
                    <a:pt x="33976" y="1580"/>
                  </a:cubicBezTo>
                  <a:cubicBezTo>
                    <a:pt x="34042" y="1575"/>
                    <a:pt x="34105" y="1574"/>
                    <a:pt x="34169" y="1574"/>
                  </a:cubicBezTo>
                  <a:cubicBezTo>
                    <a:pt x="37153" y="1574"/>
                    <a:pt x="39124" y="5691"/>
                    <a:pt x="39144" y="5734"/>
                  </a:cubicBezTo>
                  <a:cubicBezTo>
                    <a:pt x="39193" y="5839"/>
                    <a:pt x="39296" y="5899"/>
                    <a:pt x="39403" y="5899"/>
                  </a:cubicBezTo>
                  <a:cubicBezTo>
                    <a:pt x="39456" y="5899"/>
                    <a:pt x="39510" y="5884"/>
                    <a:pt x="39559" y="5852"/>
                  </a:cubicBezTo>
                  <a:cubicBezTo>
                    <a:pt x="39566" y="5848"/>
                    <a:pt x="39925" y="5624"/>
                    <a:pt x="40579" y="5624"/>
                  </a:cubicBezTo>
                  <a:cubicBezTo>
                    <a:pt x="41264" y="5624"/>
                    <a:pt x="42273" y="5869"/>
                    <a:pt x="43542" y="6866"/>
                  </a:cubicBezTo>
                  <a:cubicBezTo>
                    <a:pt x="46028" y="8816"/>
                    <a:pt x="44703" y="13321"/>
                    <a:pt x="44689" y="13366"/>
                  </a:cubicBezTo>
                  <a:cubicBezTo>
                    <a:pt x="44656" y="13482"/>
                    <a:pt x="44697" y="13606"/>
                    <a:pt x="44793" y="13680"/>
                  </a:cubicBezTo>
                  <a:cubicBezTo>
                    <a:pt x="44802" y="13687"/>
                    <a:pt x="45757" y="14451"/>
                    <a:pt x="46393" y="17653"/>
                  </a:cubicBezTo>
                  <a:cubicBezTo>
                    <a:pt x="47013" y="20769"/>
                    <a:pt x="45033" y="21642"/>
                    <a:pt x="44950" y="21677"/>
                  </a:cubicBezTo>
                  <a:cubicBezTo>
                    <a:pt x="44797" y="21739"/>
                    <a:pt x="44729" y="21917"/>
                    <a:pt x="44800" y="22065"/>
                  </a:cubicBezTo>
                  <a:cubicBezTo>
                    <a:pt x="45401" y="23324"/>
                    <a:pt x="46819" y="26912"/>
                    <a:pt x="46173" y="28396"/>
                  </a:cubicBezTo>
                  <a:cubicBezTo>
                    <a:pt x="45407" y="30153"/>
                    <a:pt x="43443" y="30490"/>
                    <a:pt x="43427" y="30493"/>
                  </a:cubicBezTo>
                  <a:lnTo>
                    <a:pt x="18715" y="34166"/>
                  </a:lnTo>
                  <a:cubicBezTo>
                    <a:pt x="18648" y="34175"/>
                    <a:pt x="18588" y="34209"/>
                    <a:pt x="18543" y="34259"/>
                  </a:cubicBezTo>
                  <a:cubicBezTo>
                    <a:pt x="18528" y="34275"/>
                    <a:pt x="17146" y="35828"/>
                    <a:pt x="15811" y="35828"/>
                  </a:cubicBezTo>
                  <a:cubicBezTo>
                    <a:pt x="15758" y="35828"/>
                    <a:pt x="15705" y="35826"/>
                    <a:pt x="15652" y="35821"/>
                  </a:cubicBezTo>
                  <a:cubicBezTo>
                    <a:pt x="14215" y="35688"/>
                    <a:pt x="13692" y="35457"/>
                    <a:pt x="13690" y="35456"/>
                  </a:cubicBezTo>
                  <a:cubicBezTo>
                    <a:pt x="13650" y="35438"/>
                    <a:pt x="13609" y="35428"/>
                    <a:pt x="13567" y="35428"/>
                  </a:cubicBezTo>
                  <a:cubicBezTo>
                    <a:pt x="13538" y="35428"/>
                    <a:pt x="13510" y="35432"/>
                    <a:pt x="13483" y="35441"/>
                  </a:cubicBezTo>
                  <a:cubicBezTo>
                    <a:pt x="13469" y="35446"/>
                    <a:pt x="12546" y="35723"/>
                    <a:pt x="11467" y="35723"/>
                  </a:cubicBezTo>
                  <a:cubicBezTo>
                    <a:pt x="10890" y="35723"/>
                    <a:pt x="10267" y="35643"/>
                    <a:pt x="9717" y="35399"/>
                  </a:cubicBezTo>
                  <a:cubicBezTo>
                    <a:pt x="8227" y="34739"/>
                    <a:pt x="8240" y="33282"/>
                    <a:pt x="8241" y="33221"/>
                  </a:cubicBezTo>
                  <a:cubicBezTo>
                    <a:pt x="8244" y="33050"/>
                    <a:pt x="8105" y="32927"/>
                    <a:pt x="7953" y="32927"/>
                  </a:cubicBezTo>
                  <a:cubicBezTo>
                    <a:pt x="7904" y="32927"/>
                    <a:pt x="7854" y="32939"/>
                    <a:pt x="7807" y="32968"/>
                  </a:cubicBezTo>
                  <a:cubicBezTo>
                    <a:pt x="7765" y="32993"/>
                    <a:pt x="7184" y="33333"/>
                    <a:pt x="6466" y="33333"/>
                  </a:cubicBezTo>
                  <a:cubicBezTo>
                    <a:pt x="5933" y="33333"/>
                    <a:pt x="5325" y="33145"/>
                    <a:pt x="4807" y="32504"/>
                  </a:cubicBezTo>
                  <a:cubicBezTo>
                    <a:pt x="3538" y="30932"/>
                    <a:pt x="4240" y="28661"/>
                    <a:pt x="4247" y="28639"/>
                  </a:cubicBezTo>
                  <a:cubicBezTo>
                    <a:pt x="4292" y="28494"/>
                    <a:pt x="4219" y="28340"/>
                    <a:pt x="4079" y="28285"/>
                  </a:cubicBezTo>
                  <a:cubicBezTo>
                    <a:pt x="4052" y="28274"/>
                    <a:pt x="1349" y="27180"/>
                    <a:pt x="948" y="24939"/>
                  </a:cubicBezTo>
                  <a:cubicBezTo>
                    <a:pt x="543" y="22690"/>
                    <a:pt x="2353" y="20864"/>
                    <a:pt x="2372" y="20846"/>
                  </a:cubicBezTo>
                  <a:cubicBezTo>
                    <a:pt x="2476" y="20743"/>
                    <a:pt x="2485" y="20577"/>
                    <a:pt x="2394" y="20463"/>
                  </a:cubicBezTo>
                  <a:cubicBezTo>
                    <a:pt x="2380" y="20445"/>
                    <a:pt x="992" y="18679"/>
                    <a:pt x="1327" y="16178"/>
                  </a:cubicBezTo>
                  <a:cubicBezTo>
                    <a:pt x="1657" y="13719"/>
                    <a:pt x="4223" y="12698"/>
                    <a:pt x="4248" y="12687"/>
                  </a:cubicBezTo>
                  <a:cubicBezTo>
                    <a:pt x="4325" y="12658"/>
                    <a:pt x="4385" y="12597"/>
                    <a:pt x="4414" y="12521"/>
                  </a:cubicBezTo>
                  <a:cubicBezTo>
                    <a:pt x="4796" y="11498"/>
                    <a:pt x="5446" y="11380"/>
                    <a:pt x="5726" y="11380"/>
                  </a:cubicBezTo>
                  <a:cubicBezTo>
                    <a:pt x="5803" y="11380"/>
                    <a:pt x="5852" y="11389"/>
                    <a:pt x="5860" y="11390"/>
                  </a:cubicBezTo>
                  <a:cubicBezTo>
                    <a:pt x="5879" y="11394"/>
                    <a:pt x="5899" y="11396"/>
                    <a:pt x="5919" y="11396"/>
                  </a:cubicBezTo>
                  <a:cubicBezTo>
                    <a:pt x="5984" y="11396"/>
                    <a:pt x="6049" y="11374"/>
                    <a:pt x="6102" y="11333"/>
                  </a:cubicBezTo>
                  <a:cubicBezTo>
                    <a:pt x="6169" y="11277"/>
                    <a:pt x="6208" y="11195"/>
                    <a:pt x="6207" y="11108"/>
                  </a:cubicBezTo>
                  <a:cubicBezTo>
                    <a:pt x="6207" y="11087"/>
                    <a:pt x="6202" y="8990"/>
                    <a:pt x="7305" y="7275"/>
                  </a:cubicBezTo>
                  <a:cubicBezTo>
                    <a:pt x="7965" y="6248"/>
                    <a:pt x="9303" y="6058"/>
                    <a:pt x="10201" y="6058"/>
                  </a:cubicBezTo>
                  <a:cubicBezTo>
                    <a:pt x="10720" y="6058"/>
                    <a:pt x="11092" y="6121"/>
                    <a:pt x="11102" y="6123"/>
                  </a:cubicBezTo>
                  <a:cubicBezTo>
                    <a:pt x="11118" y="6126"/>
                    <a:pt x="11135" y="6127"/>
                    <a:pt x="11152" y="6127"/>
                  </a:cubicBezTo>
                  <a:cubicBezTo>
                    <a:pt x="11257" y="6127"/>
                    <a:pt x="11356" y="6069"/>
                    <a:pt x="11405" y="5973"/>
                  </a:cubicBezTo>
                  <a:cubicBezTo>
                    <a:pt x="11415" y="5955"/>
                    <a:pt x="12340" y="4206"/>
                    <a:pt x="14511" y="2597"/>
                  </a:cubicBezTo>
                  <a:cubicBezTo>
                    <a:pt x="15177" y="2103"/>
                    <a:pt x="16097" y="1934"/>
                    <a:pt x="17046" y="1934"/>
                  </a:cubicBezTo>
                  <a:cubicBezTo>
                    <a:pt x="19088" y="1934"/>
                    <a:pt x="21260" y="2718"/>
                    <a:pt x="21292" y="2729"/>
                  </a:cubicBezTo>
                  <a:cubicBezTo>
                    <a:pt x="21324" y="2741"/>
                    <a:pt x="21357" y="2746"/>
                    <a:pt x="21390" y="2746"/>
                  </a:cubicBezTo>
                  <a:cubicBezTo>
                    <a:pt x="21503" y="2746"/>
                    <a:pt x="21610" y="2678"/>
                    <a:pt x="21655" y="2567"/>
                  </a:cubicBezTo>
                  <a:cubicBezTo>
                    <a:pt x="21683" y="2500"/>
                    <a:pt x="22357" y="907"/>
                    <a:pt x="24713" y="605"/>
                  </a:cubicBezTo>
                  <a:cubicBezTo>
                    <a:pt x="24879" y="583"/>
                    <a:pt x="25046" y="573"/>
                    <a:pt x="25211" y="573"/>
                  </a:cubicBezTo>
                  <a:close/>
                  <a:moveTo>
                    <a:pt x="25211" y="0"/>
                  </a:moveTo>
                  <a:cubicBezTo>
                    <a:pt x="25022" y="0"/>
                    <a:pt x="24831" y="12"/>
                    <a:pt x="24639" y="37"/>
                  </a:cubicBezTo>
                  <a:cubicBezTo>
                    <a:pt x="22487" y="313"/>
                    <a:pt x="21553" y="1567"/>
                    <a:pt x="21245" y="2109"/>
                  </a:cubicBezTo>
                  <a:cubicBezTo>
                    <a:pt x="20605" y="1895"/>
                    <a:pt x="18822" y="1362"/>
                    <a:pt x="17066" y="1362"/>
                  </a:cubicBezTo>
                  <a:cubicBezTo>
                    <a:pt x="16004" y="1362"/>
                    <a:pt x="14952" y="1557"/>
                    <a:pt x="14170" y="2137"/>
                  </a:cubicBezTo>
                  <a:cubicBezTo>
                    <a:pt x="12279" y="3538"/>
                    <a:pt x="11298" y="5024"/>
                    <a:pt x="10998" y="5531"/>
                  </a:cubicBezTo>
                  <a:cubicBezTo>
                    <a:pt x="10818" y="5509"/>
                    <a:pt x="10532" y="5482"/>
                    <a:pt x="10188" y="5482"/>
                  </a:cubicBezTo>
                  <a:cubicBezTo>
                    <a:pt x="9166" y="5482"/>
                    <a:pt x="7628" y="5713"/>
                    <a:pt x="6821" y="6966"/>
                  </a:cubicBezTo>
                  <a:cubicBezTo>
                    <a:pt x="5876" y="8438"/>
                    <a:pt x="5683" y="10124"/>
                    <a:pt x="5643" y="10805"/>
                  </a:cubicBezTo>
                  <a:cubicBezTo>
                    <a:pt x="5116" y="10832"/>
                    <a:pt x="4363" y="11143"/>
                    <a:pt x="3923" y="12202"/>
                  </a:cubicBezTo>
                  <a:cubicBezTo>
                    <a:pt x="3366" y="12448"/>
                    <a:pt x="1096" y="13594"/>
                    <a:pt x="760" y="16101"/>
                  </a:cubicBezTo>
                  <a:cubicBezTo>
                    <a:pt x="455" y="18373"/>
                    <a:pt x="1419" y="20056"/>
                    <a:pt x="1801" y="20620"/>
                  </a:cubicBezTo>
                  <a:cubicBezTo>
                    <a:pt x="1317" y="21170"/>
                    <a:pt x="0" y="22899"/>
                    <a:pt x="384" y="25039"/>
                  </a:cubicBezTo>
                  <a:cubicBezTo>
                    <a:pt x="773" y="27205"/>
                    <a:pt x="2910" y="28375"/>
                    <a:pt x="3634" y="28714"/>
                  </a:cubicBezTo>
                  <a:cubicBezTo>
                    <a:pt x="3469" y="29403"/>
                    <a:pt x="3149" y="31361"/>
                    <a:pt x="4362" y="32862"/>
                  </a:cubicBezTo>
                  <a:cubicBezTo>
                    <a:pt x="4993" y="33645"/>
                    <a:pt x="5770" y="33899"/>
                    <a:pt x="6477" y="33899"/>
                  </a:cubicBezTo>
                  <a:cubicBezTo>
                    <a:pt x="6935" y="33899"/>
                    <a:pt x="7365" y="33792"/>
                    <a:pt x="7707" y="33654"/>
                  </a:cubicBezTo>
                  <a:cubicBezTo>
                    <a:pt x="7809" y="34265"/>
                    <a:pt x="8178" y="35345"/>
                    <a:pt x="9486" y="35924"/>
                  </a:cubicBezTo>
                  <a:cubicBezTo>
                    <a:pt x="10123" y="36206"/>
                    <a:pt x="10829" y="36297"/>
                    <a:pt x="11475" y="36297"/>
                  </a:cubicBezTo>
                  <a:cubicBezTo>
                    <a:pt x="12439" y="36297"/>
                    <a:pt x="13271" y="36094"/>
                    <a:pt x="13553" y="36017"/>
                  </a:cubicBezTo>
                  <a:cubicBezTo>
                    <a:pt x="13782" y="36099"/>
                    <a:pt x="14397" y="36280"/>
                    <a:pt x="15600" y="36391"/>
                  </a:cubicBezTo>
                  <a:cubicBezTo>
                    <a:pt x="15666" y="36397"/>
                    <a:pt x="15733" y="36400"/>
                    <a:pt x="15799" y="36400"/>
                  </a:cubicBezTo>
                  <a:cubicBezTo>
                    <a:pt x="17212" y="36400"/>
                    <a:pt x="18572" y="35064"/>
                    <a:pt x="18899" y="34717"/>
                  </a:cubicBezTo>
                  <a:lnTo>
                    <a:pt x="43513" y="31058"/>
                  </a:lnTo>
                  <a:cubicBezTo>
                    <a:pt x="43606" y="31044"/>
                    <a:pt x="45806" y="30675"/>
                    <a:pt x="46698" y="28625"/>
                  </a:cubicBezTo>
                  <a:cubicBezTo>
                    <a:pt x="47476" y="26840"/>
                    <a:pt x="45885" y="23069"/>
                    <a:pt x="45430" y="22063"/>
                  </a:cubicBezTo>
                  <a:cubicBezTo>
                    <a:pt x="46054" y="21672"/>
                    <a:pt x="47528" y="20418"/>
                    <a:pt x="46955" y="17540"/>
                  </a:cubicBezTo>
                  <a:cubicBezTo>
                    <a:pt x="46410" y="14800"/>
                    <a:pt x="45619" y="13713"/>
                    <a:pt x="45286" y="13361"/>
                  </a:cubicBezTo>
                  <a:cubicBezTo>
                    <a:pt x="45525" y="12462"/>
                    <a:pt x="46428" y="8401"/>
                    <a:pt x="43896" y="6416"/>
                  </a:cubicBezTo>
                  <a:cubicBezTo>
                    <a:pt x="42515" y="5332"/>
                    <a:pt x="41384" y="5051"/>
                    <a:pt x="40583" y="5051"/>
                  </a:cubicBezTo>
                  <a:cubicBezTo>
                    <a:pt x="40115" y="5051"/>
                    <a:pt x="39760" y="5147"/>
                    <a:pt x="39534" y="5234"/>
                  </a:cubicBezTo>
                  <a:cubicBezTo>
                    <a:pt x="39027" y="4273"/>
                    <a:pt x="37110" y="1001"/>
                    <a:pt x="34176" y="1001"/>
                  </a:cubicBezTo>
                  <a:cubicBezTo>
                    <a:pt x="34099" y="1001"/>
                    <a:pt x="34021" y="1004"/>
                    <a:pt x="33942" y="1008"/>
                  </a:cubicBezTo>
                  <a:cubicBezTo>
                    <a:pt x="31353" y="1162"/>
                    <a:pt x="30153" y="1633"/>
                    <a:pt x="29716" y="1858"/>
                  </a:cubicBezTo>
                  <a:cubicBezTo>
                    <a:pt x="29166" y="1404"/>
                    <a:pt x="27298" y="0"/>
                    <a:pt x="25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a:off x="4049600" y="1095975"/>
              <a:ext cx="848475" cy="906800"/>
            </a:xfrm>
            <a:custGeom>
              <a:avLst/>
              <a:gdLst/>
              <a:ahLst/>
              <a:cxnLst/>
              <a:rect l="l" t="t" r="r" b="b"/>
              <a:pathLst>
                <a:path w="33939" h="36272" extrusionOk="0">
                  <a:moveTo>
                    <a:pt x="11786" y="1"/>
                  </a:moveTo>
                  <a:cubicBezTo>
                    <a:pt x="10768" y="1"/>
                    <a:pt x="9651" y="90"/>
                    <a:pt x="8438" y="305"/>
                  </a:cubicBezTo>
                  <a:cubicBezTo>
                    <a:pt x="1272" y="1576"/>
                    <a:pt x="1" y="7818"/>
                    <a:pt x="1" y="7818"/>
                  </a:cubicBezTo>
                  <a:cubicBezTo>
                    <a:pt x="1" y="7818"/>
                    <a:pt x="1388" y="15678"/>
                    <a:pt x="4278" y="23769"/>
                  </a:cubicBezTo>
                  <a:cubicBezTo>
                    <a:pt x="7167" y="31859"/>
                    <a:pt x="10981" y="34865"/>
                    <a:pt x="14911" y="36136"/>
                  </a:cubicBezTo>
                  <a:cubicBezTo>
                    <a:pt x="15195" y="36228"/>
                    <a:pt x="15488" y="36272"/>
                    <a:pt x="15790" y="36272"/>
                  </a:cubicBezTo>
                  <a:cubicBezTo>
                    <a:pt x="19669" y="36272"/>
                    <a:pt x="24845" y="29065"/>
                    <a:pt x="26239" y="24346"/>
                  </a:cubicBezTo>
                  <a:cubicBezTo>
                    <a:pt x="27741" y="19261"/>
                    <a:pt x="27626" y="18336"/>
                    <a:pt x="27626" y="18336"/>
                  </a:cubicBezTo>
                  <a:cubicBezTo>
                    <a:pt x="27626" y="18336"/>
                    <a:pt x="31787" y="17296"/>
                    <a:pt x="32944" y="13251"/>
                  </a:cubicBezTo>
                  <a:cubicBezTo>
                    <a:pt x="33939" y="9766"/>
                    <a:pt x="31933" y="7397"/>
                    <a:pt x="29881" y="7397"/>
                  </a:cubicBezTo>
                  <a:cubicBezTo>
                    <a:pt x="29550" y="7397"/>
                    <a:pt x="29219" y="7458"/>
                    <a:pt x="28898" y="7587"/>
                  </a:cubicBezTo>
                  <a:cubicBezTo>
                    <a:pt x="26586" y="8511"/>
                    <a:pt x="26124" y="11516"/>
                    <a:pt x="26124" y="11516"/>
                  </a:cubicBezTo>
                  <a:cubicBezTo>
                    <a:pt x="26124" y="11516"/>
                    <a:pt x="22194" y="9436"/>
                    <a:pt x="20691" y="6778"/>
                  </a:cubicBezTo>
                  <a:cubicBezTo>
                    <a:pt x="19188" y="4119"/>
                    <a:pt x="19419" y="2155"/>
                    <a:pt x="19419" y="2155"/>
                  </a:cubicBezTo>
                  <a:cubicBezTo>
                    <a:pt x="19419" y="2155"/>
                    <a:pt x="16787" y="1"/>
                    <a:pt x="11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4042400" y="1088725"/>
              <a:ext cx="852950" cy="921250"/>
            </a:xfrm>
            <a:custGeom>
              <a:avLst/>
              <a:gdLst/>
              <a:ahLst/>
              <a:cxnLst/>
              <a:rect l="l" t="t" r="r" b="b"/>
              <a:pathLst>
                <a:path w="34118" h="36850" extrusionOk="0">
                  <a:moveTo>
                    <a:pt x="12049" y="580"/>
                  </a:moveTo>
                  <a:cubicBezTo>
                    <a:pt x="16330" y="580"/>
                    <a:pt x="18858" y="2189"/>
                    <a:pt x="19411" y="2581"/>
                  </a:cubicBezTo>
                  <a:cubicBezTo>
                    <a:pt x="19388" y="3126"/>
                    <a:pt x="19433" y="4916"/>
                    <a:pt x="20729" y="7209"/>
                  </a:cubicBezTo>
                  <a:cubicBezTo>
                    <a:pt x="22256" y="9909"/>
                    <a:pt x="26113" y="11973"/>
                    <a:pt x="26277" y="12060"/>
                  </a:cubicBezTo>
                  <a:cubicBezTo>
                    <a:pt x="26320" y="12082"/>
                    <a:pt x="26366" y="12093"/>
                    <a:pt x="26412" y="12093"/>
                  </a:cubicBezTo>
                  <a:cubicBezTo>
                    <a:pt x="26456" y="12093"/>
                    <a:pt x="26500" y="12083"/>
                    <a:pt x="26540" y="12063"/>
                  </a:cubicBezTo>
                  <a:cubicBezTo>
                    <a:pt x="26622" y="12022"/>
                    <a:pt x="26680" y="11942"/>
                    <a:pt x="26694" y="11850"/>
                  </a:cubicBezTo>
                  <a:cubicBezTo>
                    <a:pt x="26699" y="11823"/>
                    <a:pt x="27157" y="8996"/>
                    <a:pt x="29292" y="8143"/>
                  </a:cubicBezTo>
                  <a:cubicBezTo>
                    <a:pt x="29578" y="8028"/>
                    <a:pt x="29876" y="7972"/>
                    <a:pt x="30174" y="7972"/>
                  </a:cubicBezTo>
                  <a:cubicBezTo>
                    <a:pt x="30807" y="7972"/>
                    <a:pt x="31444" y="8226"/>
                    <a:pt x="31980" y="8709"/>
                  </a:cubicBezTo>
                  <a:cubicBezTo>
                    <a:pt x="33141" y="9758"/>
                    <a:pt x="33506" y="11535"/>
                    <a:pt x="32956" y="13462"/>
                  </a:cubicBezTo>
                  <a:cubicBezTo>
                    <a:pt x="31861" y="17295"/>
                    <a:pt x="27884" y="18338"/>
                    <a:pt x="27844" y="18349"/>
                  </a:cubicBezTo>
                  <a:cubicBezTo>
                    <a:pt x="27709" y="18382"/>
                    <a:pt x="27618" y="18515"/>
                    <a:pt x="27629" y="18654"/>
                  </a:cubicBezTo>
                  <a:cubicBezTo>
                    <a:pt x="27632" y="18695"/>
                    <a:pt x="27687" y="19701"/>
                    <a:pt x="26252" y="24557"/>
                  </a:cubicBezTo>
                  <a:cubicBezTo>
                    <a:pt x="25122" y="28383"/>
                    <a:pt x="21473" y="33906"/>
                    <a:pt x="18047" y="35713"/>
                  </a:cubicBezTo>
                  <a:cubicBezTo>
                    <a:pt x="17337" y="36088"/>
                    <a:pt x="16679" y="36276"/>
                    <a:pt x="16081" y="36276"/>
                  </a:cubicBezTo>
                  <a:cubicBezTo>
                    <a:pt x="15803" y="36276"/>
                    <a:pt x="15539" y="36236"/>
                    <a:pt x="15288" y="36155"/>
                  </a:cubicBezTo>
                  <a:cubicBezTo>
                    <a:pt x="12328" y="35197"/>
                    <a:pt x="8024" y="32891"/>
                    <a:pt x="4836" y="23963"/>
                  </a:cubicBezTo>
                  <a:cubicBezTo>
                    <a:pt x="2115" y="16346"/>
                    <a:pt x="714" y="8839"/>
                    <a:pt x="582" y="8115"/>
                  </a:cubicBezTo>
                  <a:cubicBezTo>
                    <a:pt x="723" y="7528"/>
                    <a:pt x="2220" y="2041"/>
                    <a:pt x="8777" y="877"/>
                  </a:cubicBezTo>
                  <a:cubicBezTo>
                    <a:pt x="9961" y="667"/>
                    <a:pt x="11053" y="580"/>
                    <a:pt x="12049" y="580"/>
                  </a:cubicBezTo>
                  <a:close/>
                  <a:moveTo>
                    <a:pt x="12103" y="1"/>
                  </a:moveTo>
                  <a:cubicBezTo>
                    <a:pt x="11062" y="1"/>
                    <a:pt x="9920" y="92"/>
                    <a:pt x="8678" y="313"/>
                  </a:cubicBezTo>
                  <a:cubicBezTo>
                    <a:pt x="1403" y="1604"/>
                    <a:pt x="22" y="7986"/>
                    <a:pt x="8" y="8051"/>
                  </a:cubicBezTo>
                  <a:cubicBezTo>
                    <a:pt x="1" y="8086"/>
                    <a:pt x="1" y="8123"/>
                    <a:pt x="7" y="8158"/>
                  </a:cubicBezTo>
                  <a:cubicBezTo>
                    <a:pt x="22" y="8236"/>
                    <a:pt x="1431" y="16134"/>
                    <a:pt x="4295" y="24155"/>
                  </a:cubicBezTo>
                  <a:cubicBezTo>
                    <a:pt x="6787" y="31132"/>
                    <a:pt x="10224" y="35118"/>
                    <a:pt x="15111" y="36699"/>
                  </a:cubicBezTo>
                  <a:cubicBezTo>
                    <a:pt x="15421" y="36799"/>
                    <a:pt x="15744" y="36850"/>
                    <a:pt x="16070" y="36850"/>
                  </a:cubicBezTo>
                  <a:cubicBezTo>
                    <a:pt x="16073" y="36850"/>
                    <a:pt x="16077" y="36850"/>
                    <a:pt x="16081" y="36850"/>
                  </a:cubicBezTo>
                  <a:cubicBezTo>
                    <a:pt x="16771" y="36850"/>
                    <a:pt x="17519" y="36639"/>
                    <a:pt x="18313" y="36219"/>
                  </a:cubicBezTo>
                  <a:cubicBezTo>
                    <a:pt x="21867" y="34345"/>
                    <a:pt x="25639" y="28654"/>
                    <a:pt x="26802" y="24717"/>
                  </a:cubicBezTo>
                  <a:cubicBezTo>
                    <a:pt x="27940" y="20866"/>
                    <a:pt x="28161" y="19371"/>
                    <a:pt x="28197" y="18843"/>
                  </a:cubicBezTo>
                  <a:cubicBezTo>
                    <a:pt x="29089" y="18565"/>
                    <a:pt x="32458" y="17293"/>
                    <a:pt x="33507" y="13619"/>
                  </a:cubicBezTo>
                  <a:cubicBezTo>
                    <a:pt x="34118" y="11477"/>
                    <a:pt x="33691" y="9482"/>
                    <a:pt x="32364" y="8284"/>
                  </a:cubicBezTo>
                  <a:cubicBezTo>
                    <a:pt x="31725" y="7707"/>
                    <a:pt x="30940" y="7403"/>
                    <a:pt x="30162" y="7403"/>
                  </a:cubicBezTo>
                  <a:cubicBezTo>
                    <a:pt x="29794" y="7403"/>
                    <a:pt x="29428" y="7471"/>
                    <a:pt x="29079" y="7610"/>
                  </a:cubicBezTo>
                  <a:cubicBezTo>
                    <a:pt x="27138" y="8387"/>
                    <a:pt x="26429" y="10482"/>
                    <a:pt x="26212" y="11366"/>
                  </a:cubicBezTo>
                  <a:cubicBezTo>
                    <a:pt x="25241" y="10801"/>
                    <a:pt x="22420" y="9035"/>
                    <a:pt x="21229" y="6927"/>
                  </a:cubicBezTo>
                  <a:cubicBezTo>
                    <a:pt x="19797" y="4393"/>
                    <a:pt x="19990" y="2496"/>
                    <a:pt x="19992" y="2476"/>
                  </a:cubicBezTo>
                  <a:cubicBezTo>
                    <a:pt x="20002" y="2380"/>
                    <a:pt x="19964" y="2284"/>
                    <a:pt x="19889" y="2222"/>
                  </a:cubicBezTo>
                  <a:cubicBezTo>
                    <a:pt x="19757" y="2114"/>
                    <a:pt x="17101" y="1"/>
                    <a:pt x="1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a:off x="4242050" y="1515525"/>
              <a:ext cx="231500" cy="230125"/>
            </a:xfrm>
            <a:custGeom>
              <a:avLst/>
              <a:gdLst/>
              <a:ahLst/>
              <a:cxnLst/>
              <a:rect l="l" t="t" r="r" b="b"/>
              <a:pathLst>
                <a:path w="9260" h="9205" extrusionOk="0">
                  <a:moveTo>
                    <a:pt x="1780" y="1"/>
                  </a:moveTo>
                  <a:cubicBezTo>
                    <a:pt x="1655" y="1"/>
                    <a:pt x="1540" y="83"/>
                    <a:pt x="1505" y="209"/>
                  </a:cubicBezTo>
                  <a:cubicBezTo>
                    <a:pt x="1345" y="804"/>
                    <a:pt x="1" y="6063"/>
                    <a:pt x="1331" y="7634"/>
                  </a:cubicBezTo>
                  <a:cubicBezTo>
                    <a:pt x="2186" y="8645"/>
                    <a:pt x="3630" y="9205"/>
                    <a:pt x="5076" y="9205"/>
                  </a:cubicBezTo>
                  <a:cubicBezTo>
                    <a:pt x="5817" y="9205"/>
                    <a:pt x="6557" y="9058"/>
                    <a:pt x="7220" y="8749"/>
                  </a:cubicBezTo>
                  <a:cubicBezTo>
                    <a:pt x="8041" y="8366"/>
                    <a:pt x="8670" y="7652"/>
                    <a:pt x="8988" y="6738"/>
                  </a:cubicBezTo>
                  <a:cubicBezTo>
                    <a:pt x="9217" y="6079"/>
                    <a:pt x="9260" y="5351"/>
                    <a:pt x="9088" y="5010"/>
                  </a:cubicBezTo>
                  <a:cubicBezTo>
                    <a:pt x="9039" y="4907"/>
                    <a:pt x="8936" y="4847"/>
                    <a:pt x="8830" y="4847"/>
                  </a:cubicBezTo>
                  <a:cubicBezTo>
                    <a:pt x="8787" y="4847"/>
                    <a:pt x="8743" y="4856"/>
                    <a:pt x="8702" y="4877"/>
                  </a:cubicBezTo>
                  <a:cubicBezTo>
                    <a:pt x="8559" y="4949"/>
                    <a:pt x="8502" y="5123"/>
                    <a:pt x="8576" y="5266"/>
                  </a:cubicBezTo>
                  <a:cubicBezTo>
                    <a:pt x="8639" y="5393"/>
                    <a:pt x="8667" y="5915"/>
                    <a:pt x="8446" y="6550"/>
                  </a:cubicBezTo>
                  <a:cubicBezTo>
                    <a:pt x="8257" y="7092"/>
                    <a:pt x="7848" y="7824"/>
                    <a:pt x="6978" y="8231"/>
                  </a:cubicBezTo>
                  <a:cubicBezTo>
                    <a:pt x="6401" y="8500"/>
                    <a:pt x="5747" y="8628"/>
                    <a:pt x="5089" y="8628"/>
                  </a:cubicBezTo>
                  <a:cubicBezTo>
                    <a:pt x="3803" y="8628"/>
                    <a:pt x="2508" y="8139"/>
                    <a:pt x="1769" y="7265"/>
                  </a:cubicBezTo>
                  <a:cubicBezTo>
                    <a:pt x="806" y="6126"/>
                    <a:pt x="1651" y="1892"/>
                    <a:pt x="2058" y="356"/>
                  </a:cubicBezTo>
                  <a:cubicBezTo>
                    <a:pt x="2096" y="204"/>
                    <a:pt x="2005" y="50"/>
                    <a:pt x="1853" y="10"/>
                  </a:cubicBezTo>
                  <a:cubicBezTo>
                    <a:pt x="1829" y="4"/>
                    <a:pt x="1805" y="1"/>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a:off x="4298625" y="1763925"/>
              <a:ext cx="204100" cy="57200"/>
            </a:xfrm>
            <a:custGeom>
              <a:avLst/>
              <a:gdLst/>
              <a:ahLst/>
              <a:cxnLst/>
              <a:rect l="l" t="t" r="r" b="b"/>
              <a:pathLst>
                <a:path w="8164" h="2288" extrusionOk="0">
                  <a:moveTo>
                    <a:pt x="7841" y="1"/>
                  </a:moveTo>
                  <a:cubicBezTo>
                    <a:pt x="7778" y="1"/>
                    <a:pt x="7715" y="21"/>
                    <a:pt x="7662" y="64"/>
                  </a:cubicBezTo>
                  <a:cubicBezTo>
                    <a:pt x="6047" y="1356"/>
                    <a:pt x="4541" y="1735"/>
                    <a:pt x="3329" y="1735"/>
                  </a:cubicBezTo>
                  <a:cubicBezTo>
                    <a:pt x="1671" y="1735"/>
                    <a:pt x="564" y="1025"/>
                    <a:pt x="486" y="973"/>
                  </a:cubicBezTo>
                  <a:cubicBezTo>
                    <a:pt x="437" y="941"/>
                    <a:pt x="382" y="925"/>
                    <a:pt x="327" y="925"/>
                  </a:cubicBezTo>
                  <a:cubicBezTo>
                    <a:pt x="235" y="925"/>
                    <a:pt x="144" y="970"/>
                    <a:pt x="89" y="1053"/>
                  </a:cubicBezTo>
                  <a:cubicBezTo>
                    <a:pt x="1" y="1185"/>
                    <a:pt x="37" y="1363"/>
                    <a:pt x="169" y="1451"/>
                  </a:cubicBezTo>
                  <a:cubicBezTo>
                    <a:pt x="189" y="1465"/>
                    <a:pt x="1461" y="2287"/>
                    <a:pt x="3350" y="2287"/>
                  </a:cubicBezTo>
                  <a:cubicBezTo>
                    <a:pt x="4675" y="2287"/>
                    <a:pt x="6305" y="1884"/>
                    <a:pt x="8019" y="511"/>
                  </a:cubicBezTo>
                  <a:cubicBezTo>
                    <a:pt x="8143" y="412"/>
                    <a:pt x="8164" y="232"/>
                    <a:pt x="8064" y="108"/>
                  </a:cubicBezTo>
                  <a:cubicBezTo>
                    <a:pt x="8008" y="38"/>
                    <a:pt x="7925" y="1"/>
                    <a:pt x="7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4363200" y="1789925"/>
              <a:ext cx="101700" cy="83725"/>
            </a:xfrm>
            <a:custGeom>
              <a:avLst/>
              <a:gdLst/>
              <a:ahLst/>
              <a:cxnLst/>
              <a:rect l="l" t="t" r="r" b="b"/>
              <a:pathLst>
                <a:path w="4068" h="3349" extrusionOk="0">
                  <a:moveTo>
                    <a:pt x="3349" y="759"/>
                  </a:moveTo>
                  <a:cubicBezTo>
                    <a:pt x="3143" y="1501"/>
                    <a:pt x="2663" y="2776"/>
                    <a:pt x="1789" y="2776"/>
                  </a:cubicBezTo>
                  <a:cubicBezTo>
                    <a:pt x="884" y="2776"/>
                    <a:pt x="653" y="1790"/>
                    <a:pt x="594" y="1279"/>
                  </a:cubicBezTo>
                  <a:lnTo>
                    <a:pt x="594" y="1279"/>
                  </a:lnTo>
                  <a:cubicBezTo>
                    <a:pt x="645" y="1280"/>
                    <a:pt x="697" y="1281"/>
                    <a:pt x="749" y="1281"/>
                  </a:cubicBezTo>
                  <a:cubicBezTo>
                    <a:pt x="1792" y="1281"/>
                    <a:pt x="2774" y="969"/>
                    <a:pt x="3349" y="759"/>
                  </a:cubicBezTo>
                  <a:close/>
                  <a:moveTo>
                    <a:pt x="3754" y="1"/>
                  </a:moveTo>
                  <a:cubicBezTo>
                    <a:pt x="3714" y="1"/>
                    <a:pt x="3673" y="9"/>
                    <a:pt x="3633" y="28"/>
                  </a:cubicBezTo>
                  <a:cubicBezTo>
                    <a:pt x="3619" y="36"/>
                    <a:pt x="2165" y="706"/>
                    <a:pt x="634" y="706"/>
                  </a:cubicBezTo>
                  <a:cubicBezTo>
                    <a:pt x="525" y="706"/>
                    <a:pt x="415" y="703"/>
                    <a:pt x="305" y="695"/>
                  </a:cubicBezTo>
                  <a:cubicBezTo>
                    <a:pt x="301" y="695"/>
                    <a:pt x="297" y="695"/>
                    <a:pt x="292" y="695"/>
                  </a:cubicBezTo>
                  <a:cubicBezTo>
                    <a:pt x="218" y="695"/>
                    <a:pt x="147" y="723"/>
                    <a:pt x="91" y="772"/>
                  </a:cubicBezTo>
                  <a:cubicBezTo>
                    <a:pt x="34" y="826"/>
                    <a:pt x="1" y="901"/>
                    <a:pt x="0" y="981"/>
                  </a:cubicBezTo>
                  <a:cubicBezTo>
                    <a:pt x="0" y="1800"/>
                    <a:pt x="374" y="3348"/>
                    <a:pt x="1790" y="3348"/>
                  </a:cubicBezTo>
                  <a:cubicBezTo>
                    <a:pt x="3515" y="3348"/>
                    <a:pt x="4016" y="458"/>
                    <a:pt x="4036" y="335"/>
                  </a:cubicBezTo>
                  <a:cubicBezTo>
                    <a:pt x="4067" y="151"/>
                    <a:pt x="3922" y="1"/>
                    <a:pt x="3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p:cNvSpPr/>
            <p:nvPr/>
          </p:nvSpPr>
          <p:spPr>
            <a:xfrm>
              <a:off x="4474400" y="1502375"/>
              <a:ext cx="37600" cy="57800"/>
            </a:xfrm>
            <a:custGeom>
              <a:avLst/>
              <a:gdLst/>
              <a:ahLst/>
              <a:cxnLst/>
              <a:rect l="l" t="t" r="r" b="b"/>
              <a:pathLst>
                <a:path w="1504" h="2312" extrusionOk="0">
                  <a:moveTo>
                    <a:pt x="751" y="0"/>
                  </a:moveTo>
                  <a:cubicBezTo>
                    <a:pt x="337" y="0"/>
                    <a:pt x="0" y="517"/>
                    <a:pt x="0" y="1156"/>
                  </a:cubicBezTo>
                  <a:cubicBezTo>
                    <a:pt x="0" y="1795"/>
                    <a:pt x="337" y="2312"/>
                    <a:pt x="751" y="2312"/>
                  </a:cubicBezTo>
                  <a:cubicBezTo>
                    <a:pt x="1166" y="2312"/>
                    <a:pt x="1503" y="1795"/>
                    <a:pt x="1503" y="1156"/>
                  </a:cubicBezTo>
                  <a:cubicBezTo>
                    <a:pt x="1503" y="517"/>
                    <a:pt x="1166"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4202750" y="1531275"/>
              <a:ext cx="37600" cy="57800"/>
            </a:xfrm>
            <a:custGeom>
              <a:avLst/>
              <a:gdLst/>
              <a:ahLst/>
              <a:cxnLst/>
              <a:rect l="l" t="t" r="r" b="b"/>
              <a:pathLst>
                <a:path w="1504" h="2312" extrusionOk="0">
                  <a:moveTo>
                    <a:pt x="753" y="0"/>
                  </a:moveTo>
                  <a:cubicBezTo>
                    <a:pt x="337" y="0"/>
                    <a:pt x="1" y="517"/>
                    <a:pt x="1" y="1156"/>
                  </a:cubicBezTo>
                  <a:cubicBezTo>
                    <a:pt x="1" y="1794"/>
                    <a:pt x="337" y="2312"/>
                    <a:pt x="753" y="2312"/>
                  </a:cubicBezTo>
                  <a:cubicBezTo>
                    <a:pt x="1167" y="2312"/>
                    <a:pt x="1504" y="1794"/>
                    <a:pt x="1504" y="1156"/>
                  </a:cubicBezTo>
                  <a:cubicBezTo>
                    <a:pt x="1504" y="517"/>
                    <a:pt x="1167"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4108225" y="1360950"/>
              <a:ext cx="149500" cy="100675"/>
            </a:xfrm>
            <a:custGeom>
              <a:avLst/>
              <a:gdLst/>
              <a:ahLst/>
              <a:cxnLst/>
              <a:rect l="l" t="t" r="r" b="b"/>
              <a:pathLst>
                <a:path w="5980" h="4027" extrusionOk="0">
                  <a:moveTo>
                    <a:pt x="5068" y="0"/>
                  </a:moveTo>
                  <a:cubicBezTo>
                    <a:pt x="1570" y="0"/>
                    <a:pt x="215" y="2935"/>
                    <a:pt x="156" y="3061"/>
                  </a:cubicBezTo>
                  <a:cubicBezTo>
                    <a:pt x="1" y="3403"/>
                    <a:pt x="150" y="3805"/>
                    <a:pt x="490" y="3962"/>
                  </a:cubicBezTo>
                  <a:cubicBezTo>
                    <a:pt x="579" y="4004"/>
                    <a:pt x="678" y="4026"/>
                    <a:pt x="776" y="4026"/>
                  </a:cubicBezTo>
                  <a:cubicBezTo>
                    <a:pt x="1041" y="4026"/>
                    <a:pt x="1283" y="3872"/>
                    <a:pt x="1395" y="3633"/>
                  </a:cubicBezTo>
                  <a:cubicBezTo>
                    <a:pt x="1439" y="3538"/>
                    <a:pt x="2466" y="1365"/>
                    <a:pt x="5075" y="1365"/>
                  </a:cubicBezTo>
                  <a:cubicBezTo>
                    <a:pt x="5136" y="1365"/>
                    <a:pt x="5197" y="1366"/>
                    <a:pt x="5260" y="1369"/>
                  </a:cubicBezTo>
                  <a:cubicBezTo>
                    <a:pt x="5269" y="1369"/>
                    <a:pt x="5277" y="1369"/>
                    <a:pt x="5286" y="1369"/>
                  </a:cubicBezTo>
                  <a:cubicBezTo>
                    <a:pt x="5650" y="1369"/>
                    <a:pt x="5954" y="1079"/>
                    <a:pt x="5966" y="712"/>
                  </a:cubicBezTo>
                  <a:cubicBezTo>
                    <a:pt x="5980" y="334"/>
                    <a:pt x="5686" y="19"/>
                    <a:pt x="5309" y="5"/>
                  </a:cubicBezTo>
                  <a:cubicBezTo>
                    <a:pt x="5227" y="2"/>
                    <a:pt x="5147" y="0"/>
                    <a:pt x="5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4382850" y="1341425"/>
              <a:ext cx="187775" cy="82650"/>
            </a:xfrm>
            <a:custGeom>
              <a:avLst/>
              <a:gdLst/>
              <a:ahLst/>
              <a:cxnLst/>
              <a:rect l="l" t="t" r="r" b="b"/>
              <a:pathLst>
                <a:path w="7511" h="3306" extrusionOk="0">
                  <a:moveTo>
                    <a:pt x="2709" y="1"/>
                  </a:moveTo>
                  <a:cubicBezTo>
                    <a:pt x="1837" y="1"/>
                    <a:pt x="1062" y="168"/>
                    <a:pt x="533" y="367"/>
                  </a:cubicBezTo>
                  <a:cubicBezTo>
                    <a:pt x="180" y="499"/>
                    <a:pt x="1" y="891"/>
                    <a:pt x="133" y="1245"/>
                  </a:cubicBezTo>
                  <a:cubicBezTo>
                    <a:pt x="234" y="1519"/>
                    <a:pt x="494" y="1689"/>
                    <a:pt x="771" y="1689"/>
                  </a:cubicBezTo>
                  <a:cubicBezTo>
                    <a:pt x="850" y="1689"/>
                    <a:pt x="931" y="1675"/>
                    <a:pt x="1010" y="1645"/>
                  </a:cubicBezTo>
                  <a:cubicBezTo>
                    <a:pt x="1072" y="1622"/>
                    <a:pt x="1802" y="1362"/>
                    <a:pt x="2763" y="1362"/>
                  </a:cubicBezTo>
                  <a:cubicBezTo>
                    <a:pt x="3839" y="1362"/>
                    <a:pt x="5203" y="1689"/>
                    <a:pt x="6242" y="3039"/>
                  </a:cubicBezTo>
                  <a:cubicBezTo>
                    <a:pt x="6371" y="3207"/>
                    <a:pt x="6570" y="3305"/>
                    <a:pt x="6780" y="3305"/>
                  </a:cubicBezTo>
                  <a:cubicBezTo>
                    <a:pt x="6781" y="3305"/>
                    <a:pt x="6782" y="3305"/>
                    <a:pt x="6784" y="3305"/>
                  </a:cubicBezTo>
                  <a:cubicBezTo>
                    <a:pt x="7044" y="3305"/>
                    <a:pt x="7281" y="3159"/>
                    <a:pt x="7396" y="2925"/>
                  </a:cubicBezTo>
                  <a:cubicBezTo>
                    <a:pt x="7510" y="2692"/>
                    <a:pt x="7482" y="2413"/>
                    <a:pt x="7324" y="2208"/>
                  </a:cubicBezTo>
                  <a:cubicBezTo>
                    <a:pt x="6012" y="501"/>
                    <a:pt x="4216" y="1"/>
                    <a:pt x="2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4062475" y="1515400"/>
              <a:ext cx="728425" cy="754125"/>
            </a:xfrm>
            <a:custGeom>
              <a:avLst/>
              <a:gdLst/>
              <a:ahLst/>
              <a:cxnLst/>
              <a:rect l="l" t="t" r="r" b="b"/>
              <a:pathLst>
                <a:path w="29137" h="30165" extrusionOk="0">
                  <a:moveTo>
                    <a:pt x="28846" y="1"/>
                  </a:moveTo>
                  <a:cubicBezTo>
                    <a:pt x="28691" y="1"/>
                    <a:pt x="28562" y="124"/>
                    <a:pt x="28559" y="280"/>
                  </a:cubicBezTo>
                  <a:cubicBezTo>
                    <a:pt x="28556" y="360"/>
                    <a:pt x="28285" y="8404"/>
                    <a:pt x="24657" y="16000"/>
                  </a:cubicBezTo>
                  <a:cubicBezTo>
                    <a:pt x="21300" y="23028"/>
                    <a:pt x="16252" y="28690"/>
                    <a:pt x="15451" y="29564"/>
                  </a:cubicBezTo>
                  <a:cubicBezTo>
                    <a:pt x="14723" y="29380"/>
                    <a:pt x="11145" y="28130"/>
                    <a:pt x="6432" y="20708"/>
                  </a:cubicBezTo>
                  <a:cubicBezTo>
                    <a:pt x="1106" y="12323"/>
                    <a:pt x="586" y="3939"/>
                    <a:pt x="580" y="3856"/>
                  </a:cubicBezTo>
                  <a:cubicBezTo>
                    <a:pt x="572" y="3701"/>
                    <a:pt x="446" y="3585"/>
                    <a:pt x="287" y="3585"/>
                  </a:cubicBezTo>
                  <a:cubicBezTo>
                    <a:pt x="284" y="3585"/>
                    <a:pt x="282" y="3585"/>
                    <a:pt x="280" y="3585"/>
                  </a:cubicBezTo>
                  <a:cubicBezTo>
                    <a:pt x="121" y="3594"/>
                    <a:pt x="1" y="3729"/>
                    <a:pt x="9" y="3887"/>
                  </a:cubicBezTo>
                  <a:cubicBezTo>
                    <a:pt x="14" y="3972"/>
                    <a:pt x="539" y="12498"/>
                    <a:pt x="5948" y="21016"/>
                  </a:cubicBezTo>
                  <a:cubicBezTo>
                    <a:pt x="11390" y="29586"/>
                    <a:pt x="15353" y="30143"/>
                    <a:pt x="15519" y="30163"/>
                  </a:cubicBezTo>
                  <a:cubicBezTo>
                    <a:pt x="15530" y="30164"/>
                    <a:pt x="15541" y="30165"/>
                    <a:pt x="15553" y="30165"/>
                  </a:cubicBezTo>
                  <a:cubicBezTo>
                    <a:pt x="15632" y="30165"/>
                    <a:pt x="15707" y="30132"/>
                    <a:pt x="15761" y="30075"/>
                  </a:cubicBezTo>
                  <a:cubicBezTo>
                    <a:pt x="15817" y="30014"/>
                    <a:pt x="21498" y="23942"/>
                    <a:pt x="25174" y="16247"/>
                  </a:cubicBezTo>
                  <a:cubicBezTo>
                    <a:pt x="28856" y="8538"/>
                    <a:pt x="29129" y="378"/>
                    <a:pt x="29131" y="296"/>
                  </a:cubicBezTo>
                  <a:cubicBezTo>
                    <a:pt x="29136" y="138"/>
                    <a:pt x="29011" y="6"/>
                    <a:pt x="28853" y="1"/>
                  </a:cubicBezTo>
                  <a:cubicBezTo>
                    <a:pt x="28850" y="1"/>
                    <a:pt x="28848" y="1"/>
                    <a:pt x="2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4760575" y="1388150"/>
              <a:ext cx="82875" cy="141925"/>
            </a:xfrm>
            <a:custGeom>
              <a:avLst/>
              <a:gdLst/>
              <a:ahLst/>
              <a:cxnLst/>
              <a:rect l="l" t="t" r="r" b="b"/>
              <a:pathLst>
                <a:path w="3315" h="5677" extrusionOk="0">
                  <a:moveTo>
                    <a:pt x="1677" y="572"/>
                  </a:moveTo>
                  <a:cubicBezTo>
                    <a:pt x="1766" y="575"/>
                    <a:pt x="1852" y="601"/>
                    <a:pt x="1925" y="651"/>
                  </a:cubicBezTo>
                  <a:cubicBezTo>
                    <a:pt x="2474" y="994"/>
                    <a:pt x="2164" y="2582"/>
                    <a:pt x="1925" y="3309"/>
                  </a:cubicBezTo>
                  <a:cubicBezTo>
                    <a:pt x="1642" y="3946"/>
                    <a:pt x="1262" y="4661"/>
                    <a:pt x="1027" y="4967"/>
                  </a:cubicBezTo>
                  <a:cubicBezTo>
                    <a:pt x="955" y="4588"/>
                    <a:pt x="940" y="3775"/>
                    <a:pt x="976" y="3082"/>
                  </a:cubicBezTo>
                  <a:cubicBezTo>
                    <a:pt x="977" y="3050"/>
                    <a:pt x="974" y="3019"/>
                    <a:pt x="966" y="2988"/>
                  </a:cubicBezTo>
                  <a:lnTo>
                    <a:pt x="734" y="2178"/>
                  </a:lnTo>
                  <a:cubicBezTo>
                    <a:pt x="615" y="1762"/>
                    <a:pt x="915" y="1019"/>
                    <a:pt x="1329" y="708"/>
                  </a:cubicBezTo>
                  <a:cubicBezTo>
                    <a:pt x="1465" y="605"/>
                    <a:pt x="1582" y="572"/>
                    <a:pt x="1677" y="572"/>
                  </a:cubicBezTo>
                  <a:close/>
                  <a:moveTo>
                    <a:pt x="1676" y="1"/>
                  </a:moveTo>
                  <a:cubicBezTo>
                    <a:pt x="1442" y="1"/>
                    <a:pt x="1205" y="84"/>
                    <a:pt x="984" y="249"/>
                  </a:cubicBezTo>
                  <a:cubicBezTo>
                    <a:pt x="383" y="703"/>
                    <a:pt x="1" y="1698"/>
                    <a:pt x="185" y="2335"/>
                  </a:cubicBezTo>
                  <a:lnTo>
                    <a:pt x="401" y="3099"/>
                  </a:lnTo>
                  <a:cubicBezTo>
                    <a:pt x="282" y="5467"/>
                    <a:pt x="666" y="5594"/>
                    <a:pt x="830" y="5650"/>
                  </a:cubicBezTo>
                  <a:cubicBezTo>
                    <a:pt x="873" y="5666"/>
                    <a:pt x="919" y="5675"/>
                    <a:pt x="964" y="5676"/>
                  </a:cubicBezTo>
                  <a:cubicBezTo>
                    <a:pt x="1198" y="5676"/>
                    <a:pt x="1619" y="5409"/>
                    <a:pt x="2455" y="3529"/>
                  </a:cubicBezTo>
                  <a:cubicBezTo>
                    <a:pt x="2458" y="3521"/>
                    <a:pt x="2461" y="3512"/>
                    <a:pt x="2465" y="3504"/>
                  </a:cubicBezTo>
                  <a:cubicBezTo>
                    <a:pt x="2555" y="3233"/>
                    <a:pt x="3314" y="843"/>
                    <a:pt x="2229" y="165"/>
                  </a:cubicBezTo>
                  <a:cubicBezTo>
                    <a:pt x="2053" y="55"/>
                    <a:pt x="1866"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p:cNvSpPr/>
            <p:nvPr/>
          </p:nvSpPr>
          <p:spPr>
            <a:xfrm>
              <a:off x="4443700" y="2255200"/>
              <a:ext cx="94050" cy="387075"/>
            </a:xfrm>
            <a:custGeom>
              <a:avLst/>
              <a:gdLst/>
              <a:ahLst/>
              <a:cxnLst/>
              <a:rect l="l" t="t" r="r" b="b"/>
              <a:pathLst>
                <a:path w="3762" h="15483" extrusionOk="0">
                  <a:moveTo>
                    <a:pt x="305" y="0"/>
                  </a:moveTo>
                  <a:cubicBezTo>
                    <a:pt x="293" y="0"/>
                    <a:pt x="281" y="1"/>
                    <a:pt x="269" y="3"/>
                  </a:cubicBezTo>
                  <a:cubicBezTo>
                    <a:pt x="112" y="21"/>
                    <a:pt x="1" y="163"/>
                    <a:pt x="19" y="321"/>
                  </a:cubicBezTo>
                  <a:cubicBezTo>
                    <a:pt x="31" y="417"/>
                    <a:pt x="1202" y="10009"/>
                    <a:pt x="3156" y="15297"/>
                  </a:cubicBezTo>
                  <a:cubicBezTo>
                    <a:pt x="3197" y="15409"/>
                    <a:pt x="3305" y="15483"/>
                    <a:pt x="3424" y="15483"/>
                  </a:cubicBezTo>
                  <a:lnTo>
                    <a:pt x="3425" y="15483"/>
                  </a:lnTo>
                  <a:cubicBezTo>
                    <a:pt x="3624" y="15483"/>
                    <a:pt x="3762" y="15284"/>
                    <a:pt x="3692" y="15098"/>
                  </a:cubicBezTo>
                  <a:cubicBezTo>
                    <a:pt x="1763" y="9873"/>
                    <a:pt x="599" y="347"/>
                    <a:pt x="587" y="251"/>
                  </a:cubicBezTo>
                  <a:cubicBezTo>
                    <a:pt x="570" y="107"/>
                    <a:pt x="448"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p:cNvSpPr/>
            <p:nvPr/>
          </p:nvSpPr>
          <p:spPr>
            <a:xfrm>
              <a:off x="4552400" y="1810475"/>
              <a:ext cx="439250" cy="830475"/>
            </a:xfrm>
            <a:custGeom>
              <a:avLst/>
              <a:gdLst/>
              <a:ahLst/>
              <a:cxnLst/>
              <a:rect l="l" t="t" r="r" b="b"/>
              <a:pathLst>
                <a:path w="17570" h="33219" extrusionOk="0">
                  <a:moveTo>
                    <a:pt x="8824" y="0"/>
                  </a:moveTo>
                  <a:cubicBezTo>
                    <a:pt x="7998" y="0"/>
                    <a:pt x="7272" y="283"/>
                    <a:pt x="6822" y="622"/>
                  </a:cubicBezTo>
                  <a:cubicBezTo>
                    <a:pt x="6822" y="622"/>
                    <a:pt x="3122" y="2471"/>
                    <a:pt x="3469" y="3858"/>
                  </a:cubicBezTo>
                  <a:cubicBezTo>
                    <a:pt x="3713" y="4832"/>
                    <a:pt x="4412" y="5179"/>
                    <a:pt x="5088" y="5179"/>
                  </a:cubicBezTo>
                  <a:cubicBezTo>
                    <a:pt x="5374" y="5179"/>
                    <a:pt x="5655" y="5117"/>
                    <a:pt x="5896" y="5014"/>
                  </a:cubicBezTo>
                  <a:cubicBezTo>
                    <a:pt x="6705" y="4668"/>
                    <a:pt x="8902" y="3858"/>
                    <a:pt x="8902" y="3858"/>
                  </a:cubicBezTo>
                  <a:lnTo>
                    <a:pt x="10403" y="6863"/>
                  </a:lnTo>
                  <a:cubicBezTo>
                    <a:pt x="10403" y="6863"/>
                    <a:pt x="8457" y="5625"/>
                    <a:pt x="7118" y="5625"/>
                  </a:cubicBezTo>
                  <a:cubicBezTo>
                    <a:pt x="6927" y="5625"/>
                    <a:pt x="6748" y="5650"/>
                    <a:pt x="6589" y="5708"/>
                  </a:cubicBezTo>
                  <a:cubicBezTo>
                    <a:pt x="5318" y="6169"/>
                    <a:pt x="4162" y="7211"/>
                    <a:pt x="4162" y="7211"/>
                  </a:cubicBezTo>
                  <a:cubicBezTo>
                    <a:pt x="4162" y="7211"/>
                    <a:pt x="3847" y="7022"/>
                    <a:pt x="3431" y="7022"/>
                  </a:cubicBezTo>
                  <a:cubicBezTo>
                    <a:pt x="3050" y="7022"/>
                    <a:pt x="2584" y="7180"/>
                    <a:pt x="2197" y="7789"/>
                  </a:cubicBezTo>
                  <a:cubicBezTo>
                    <a:pt x="1388" y="9062"/>
                    <a:pt x="1272" y="10100"/>
                    <a:pt x="1272" y="10100"/>
                  </a:cubicBezTo>
                  <a:cubicBezTo>
                    <a:pt x="1272" y="10100"/>
                    <a:pt x="0" y="11025"/>
                    <a:pt x="0" y="12643"/>
                  </a:cubicBezTo>
                  <a:cubicBezTo>
                    <a:pt x="0" y="14262"/>
                    <a:pt x="0" y="15533"/>
                    <a:pt x="1040" y="16458"/>
                  </a:cubicBezTo>
                  <a:cubicBezTo>
                    <a:pt x="2081" y="17382"/>
                    <a:pt x="2775" y="17382"/>
                    <a:pt x="2775" y="17382"/>
                  </a:cubicBezTo>
                  <a:lnTo>
                    <a:pt x="3699" y="17960"/>
                  </a:lnTo>
                  <a:cubicBezTo>
                    <a:pt x="3699" y="17960"/>
                    <a:pt x="1388" y="23046"/>
                    <a:pt x="2775" y="25705"/>
                  </a:cubicBezTo>
                  <a:cubicBezTo>
                    <a:pt x="3955" y="27969"/>
                    <a:pt x="4634" y="28137"/>
                    <a:pt x="4809" y="28137"/>
                  </a:cubicBezTo>
                  <a:cubicBezTo>
                    <a:pt x="4840" y="28137"/>
                    <a:pt x="4855" y="28132"/>
                    <a:pt x="4855" y="28132"/>
                  </a:cubicBezTo>
                  <a:lnTo>
                    <a:pt x="7629" y="33219"/>
                  </a:lnTo>
                  <a:lnTo>
                    <a:pt x="15026" y="31369"/>
                  </a:lnTo>
                  <a:lnTo>
                    <a:pt x="11212" y="22815"/>
                  </a:lnTo>
                  <a:cubicBezTo>
                    <a:pt x="11212" y="22815"/>
                    <a:pt x="17569" y="9753"/>
                    <a:pt x="16876" y="7673"/>
                  </a:cubicBezTo>
                  <a:cubicBezTo>
                    <a:pt x="16182" y="5593"/>
                    <a:pt x="13292" y="2935"/>
                    <a:pt x="11559" y="1200"/>
                  </a:cubicBezTo>
                  <a:cubicBezTo>
                    <a:pt x="10671" y="312"/>
                    <a:pt x="9692" y="0"/>
                    <a:pt x="8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4545250" y="1803500"/>
              <a:ext cx="453175" cy="844575"/>
            </a:xfrm>
            <a:custGeom>
              <a:avLst/>
              <a:gdLst/>
              <a:ahLst/>
              <a:cxnLst/>
              <a:rect l="l" t="t" r="r" b="b"/>
              <a:pathLst>
                <a:path w="18127" h="33783" extrusionOk="0">
                  <a:moveTo>
                    <a:pt x="9104" y="571"/>
                  </a:moveTo>
                  <a:cubicBezTo>
                    <a:pt x="9909" y="571"/>
                    <a:pt x="10821" y="859"/>
                    <a:pt x="11643" y="1681"/>
                  </a:cubicBezTo>
                  <a:cubicBezTo>
                    <a:pt x="11850" y="1888"/>
                    <a:pt x="12072" y="2106"/>
                    <a:pt x="12305" y="2337"/>
                  </a:cubicBezTo>
                  <a:cubicBezTo>
                    <a:pt x="13992" y="3998"/>
                    <a:pt x="16301" y="6274"/>
                    <a:pt x="16891" y="8043"/>
                  </a:cubicBezTo>
                  <a:cubicBezTo>
                    <a:pt x="17373" y="9486"/>
                    <a:pt x="13776" y="17760"/>
                    <a:pt x="11241" y="22968"/>
                  </a:cubicBezTo>
                  <a:cubicBezTo>
                    <a:pt x="11204" y="23044"/>
                    <a:pt x="11203" y="23133"/>
                    <a:pt x="11236" y="23209"/>
                  </a:cubicBezTo>
                  <a:lnTo>
                    <a:pt x="14913" y="31451"/>
                  </a:lnTo>
                  <a:lnTo>
                    <a:pt x="8061" y="33165"/>
                  </a:lnTo>
                  <a:lnTo>
                    <a:pt x="5393" y="28273"/>
                  </a:lnTo>
                  <a:cubicBezTo>
                    <a:pt x="5341" y="28177"/>
                    <a:pt x="5268" y="28116"/>
                    <a:pt x="5174" y="28116"/>
                  </a:cubicBezTo>
                  <a:cubicBezTo>
                    <a:pt x="5148" y="28116"/>
                    <a:pt x="5121" y="28120"/>
                    <a:pt x="5096" y="28130"/>
                  </a:cubicBezTo>
                  <a:cubicBezTo>
                    <a:pt x="5090" y="28130"/>
                    <a:pt x="4486" y="28095"/>
                    <a:pt x="3315" y="25852"/>
                  </a:cubicBezTo>
                  <a:cubicBezTo>
                    <a:pt x="2009" y="23347"/>
                    <a:pt x="4223" y="18408"/>
                    <a:pt x="4246" y="18359"/>
                  </a:cubicBezTo>
                  <a:cubicBezTo>
                    <a:pt x="4305" y="18228"/>
                    <a:pt x="4259" y="18073"/>
                    <a:pt x="4137" y="17996"/>
                  </a:cubicBezTo>
                  <a:lnTo>
                    <a:pt x="3212" y="17418"/>
                  </a:lnTo>
                  <a:cubicBezTo>
                    <a:pt x="3168" y="17391"/>
                    <a:pt x="3117" y="17376"/>
                    <a:pt x="3065" y="17375"/>
                  </a:cubicBezTo>
                  <a:cubicBezTo>
                    <a:pt x="3060" y="17374"/>
                    <a:pt x="2443" y="17346"/>
                    <a:pt x="1517" y="16523"/>
                  </a:cubicBezTo>
                  <a:cubicBezTo>
                    <a:pt x="573" y="15683"/>
                    <a:pt x="573" y="14525"/>
                    <a:pt x="573" y="12922"/>
                  </a:cubicBezTo>
                  <a:cubicBezTo>
                    <a:pt x="573" y="11476"/>
                    <a:pt x="1716" y="10619"/>
                    <a:pt x="1727" y="10610"/>
                  </a:cubicBezTo>
                  <a:cubicBezTo>
                    <a:pt x="1792" y="10562"/>
                    <a:pt x="1833" y="10491"/>
                    <a:pt x="1842" y="10411"/>
                  </a:cubicBezTo>
                  <a:cubicBezTo>
                    <a:pt x="1845" y="10400"/>
                    <a:pt x="1960" y="9423"/>
                    <a:pt x="2725" y="8221"/>
                  </a:cubicBezTo>
                  <a:cubicBezTo>
                    <a:pt x="3046" y="7716"/>
                    <a:pt x="3423" y="7584"/>
                    <a:pt x="3729" y="7584"/>
                  </a:cubicBezTo>
                  <a:cubicBezTo>
                    <a:pt x="4025" y="7584"/>
                    <a:pt x="4255" y="7708"/>
                    <a:pt x="4301" y="7735"/>
                  </a:cubicBezTo>
                  <a:cubicBezTo>
                    <a:pt x="4347" y="7762"/>
                    <a:pt x="4398" y="7775"/>
                    <a:pt x="4449" y="7775"/>
                  </a:cubicBezTo>
                  <a:cubicBezTo>
                    <a:pt x="4518" y="7775"/>
                    <a:pt x="4586" y="7751"/>
                    <a:pt x="4640" y="7702"/>
                  </a:cubicBezTo>
                  <a:cubicBezTo>
                    <a:pt x="4651" y="7692"/>
                    <a:pt x="5768" y="6695"/>
                    <a:pt x="6973" y="6256"/>
                  </a:cubicBezTo>
                  <a:cubicBezTo>
                    <a:pt x="7101" y="6210"/>
                    <a:pt x="7247" y="6189"/>
                    <a:pt x="7407" y="6189"/>
                  </a:cubicBezTo>
                  <a:cubicBezTo>
                    <a:pt x="8416" y="6189"/>
                    <a:pt x="9954" y="7014"/>
                    <a:pt x="10537" y="7384"/>
                  </a:cubicBezTo>
                  <a:cubicBezTo>
                    <a:pt x="10584" y="7414"/>
                    <a:pt x="10637" y="7428"/>
                    <a:pt x="10690" y="7428"/>
                  </a:cubicBezTo>
                  <a:cubicBezTo>
                    <a:pt x="10759" y="7428"/>
                    <a:pt x="10828" y="7404"/>
                    <a:pt x="10882" y="7355"/>
                  </a:cubicBezTo>
                  <a:cubicBezTo>
                    <a:pt x="10977" y="7269"/>
                    <a:pt x="11004" y="7130"/>
                    <a:pt x="10946" y="7014"/>
                  </a:cubicBezTo>
                  <a:lnTo>
                    <a:pt x="9443" y="4010"/>
                  </a:lnTo>
                  <a:cubicBezTo>
                    <a:pt x="9394" y="3910"/>
                    <a:pt x="9293" y="3851"/>
                    <a:pt x="9187" y="3851"/>
                  </a:cubicBezTo>
                  <a:cubicBezTo>
                    <a:pt x="9154" y="3851"/>
                    <a:pt x="9121" y="3856"/>
                    <a:pt x="9088" y="3868"/>
                  </a:cubicBezTo>
                  <a:cubicBezTo>
                    <a:pt x="8998" y="3902"/>
                    <a:pt x="6876" y="4684"/>
                    <a:pt x="6069" y="5030"/>
                  </a:cubicBezTo>
                  <a:cubicBezTo>
                    <a:pt x="5878" y="5112"/>
                    <a:pt x="5631" y="5172"/>
                    <a:pt x="5371" y="5172"/>
                  </a:cubicBezTo>
                  <a:cubicBezTo>
                    <a:pt x="5160" y="5172"/>
                    <a:pt x="4941" y="5132"/>
                    <a:pt x="4737" y="5031"/>
                  </a:cubicBezTo>
                  <a:cubicBezTo>
                    <a:pt x="4385" y="4858"/>
                    <a:pt x="4149" y="4532"/>
                    <a:pt x="4032" y="4067"/>
                  </a:cubicBezTo>
                  <a:cubicBezTo>
                    <a:pt x="3832" y="3266"/>
                    <a:pt x="5785" y="1883"/>
                    <a:pt x="7235" y="1157"/>
                  </a:cubicBezTo>
                  <a:cubicBezTo>
                    <a:pt x="7250" y="1150"/>
                    <a:pt x="7265" y="1140"/>
                    <a:pt x="7279" y="1130"/>
                  </a:cubicBezTo>
                  <a:cubicBezTo>
                    <a:pt x="7686" y="824"/>
                    <a:pt x="8349" y="571"/>
                    <a:pt x="9104" y="571"/>
                  </a:cubicBezTo>
                  <a:close/>
                  <a:moveTo>
                    <a:pt x="9114" y="0"/>
                  </a:moveTo>
                  <a:cubicBezTo>
                    <a:pt x="8228" y="0"/>
                    <a:pt x="7445" y="297"/>
                    <a:pt x="6956" y="656"/>
                  </a:cubicBezTo>
                  <a:cubicBezTo>
                    <a:pt x="6463" y="904"/>
                    <a:pt x="3092" y="2668"/>
                    <a:pt x="3476" y="4206"/>
                  </a:cubicBezTo>
                  <a:cubicBezTo>
                    <a:pt x="3675" y="4999"/>
                    <a:pt x="4133" y="5371"/>
                    <a:pt x="4483" y="5545"/>
                  </a:cubicBezTo>
                  <a:cubicBezTo>
                    <a:pt x="4750" y="5677"/>
                    <a:pt x="5060" y="5743"/>
                    <a:pt x="5378" y="5743"/>
                  </a:cubicBezTo>
                  <a:cubicBezTo>
                    <a:pt x="5687" y="5743"/>
                    <a:pt x="6003" y="5681"/>
                    <a:pt x="6294" y="5556"/>
                  </a:cubicBezTo>
                  <a:cubicBezTo>
                    <a:pt x="6929" y="5283"/>
                    <a:pt x="8454" y="4714"/>
                    <a:pt x="9045" y="4494"/>
                  </a:cubicBezTo>
                  <a:lnTo>
                    <a:pt x="10012" y="6427"/>
                  </a:lnTo>
                  <a:cubicBezTo>
                    <a:pt x="9299" y="6060"/>
                    <a:pt x="8264" y="5617"/>
                    <a:pt x="7405" y="5617"/>
                  </a:cubicBezTo>
                  <a:cubicBezTo>
                    <a:pt x="7181" y="5617"/>
                    <a:pt x="6968" y="5647"/>
                    <a:pt x="6777" y="5717"/>
                  </a:cubicBezTo>
                  <a:cubicBezTo>
                    <a:pt x="5725" y="6100"/>
                    <a:pt x="4766" y="6847"/>
                    <a:pt x="4405" y="7148"/>
                  </a:cubicBezTo>
                  <a:cubicBezTo>
                    <a:pt x="4217" y="7069"/>
                    <a:pt x="3981" y="7009"/>
                    <a:pt x="3724" y="7009"/>
                  </a:cubicBezTo>
                  <a:cubicBezTo>
                    <a:pt x="3239" y="7009"/>
                    <a:pt x="2681" y="7222"/>
                    <a:pt x="2242" y="7913"/>
                  </a:cubicBezTo>
                  <a:cubicBezTo>
                    <a:pt x="1558" y="8987"/>
                    <a:pt x="1348" y="9902"/>
                    <a:pt x="1292" y="10224"/>
                  </a:cubicBezTo>
                  <a:cubicBezTo>
                    <a:pt x="974" y="10493"/>
                    <a:pt x="1" y="11431"/>
                    <a:pt x="1" y="12922"/>
                  </a:cubicBezTo>
                  <a:cubicBezTo>
                    <a:pt x="1" y="14541"/>
                    <a:pt x="1" y="15940"/>
                    <a:pt x="1137" y="16949"/>
                  </a:cubicBezTo>
                  <a:cubicBezTo>
                    <a:pt x="2050" y="17762"/>
                    <a:pt x="2725" y="17913"/>
                    <a:pt x="2968" y="17941"/>
                  </a:cubicBezTo>
                  <a:lnTo>
                    <a:pt x="3625" y="18350"/>
                  </a:lnTo>
                  <a:cubicBezTo>
                    <a:pt x="3182" y="19399"/>
                    <a:pt x="1528" y="23663"/>
                    <a:pt x="2807" y="26116"/>
                  </a:cubicBezTo>
                  <a:cubicBezTo>
                    <a:pt x="3860" y="28134"/>
                    <a:pt x="4574" y="28621"/>
                    <a:pt x="4971" y="28694"/>
                  </a:cubicBezTo>
                  <a:lnTo>
                    <a:pt x="7664" y="33633"/>
                  </a:lnTo>
                  <a:cubicBezTo>
                    <a:pt x="7715" y="33726"/>
                    <a:pt x="7811" y="33782"/>
                    <a:pt x="7916" y="33782"/>
                  </a:cubicBezTo>
                  <a:cubicBezTo>
                    <a:pt x="7939" y="33782"/>
                    <a:pt x="7962" y="33780"/>
                    <a:pt x="7984" y="33774"/>
                  </a:cubicBezTo>
                  <a:lnTo>
                    <a:pt x="15383" y="31924"/>
                  </a:lnTo>
                  <a:cubicBezTo>
                    <a:pt x="15555" y="31880"/>
                    <a:pt x="15647" y="31693"/>
                    <a:pt x="15575" y="31530"/>
                  </a:cubicBezTo>
                  <a:lnTo>
                    <a:pt x="11815" y="23098"/>
                  </a:lnTo>
                  <a:cubicBezTo>
                    <a:pt x="12694" y="21284"/>
                    <a:pt x="18127" y="9938"/>
                    <a:pt x="17434" y="7861"/>
                  </a:cubicBezTo>
                  <a:cubicBezTo>
                    <a:pt x="16801" y="5962"/>
                    <a:pt x="14435" y="3631"/>
                    <a:pt x="12707" y="1928"/>
                  </a:cubicBezTo>
                  <a:cubicBezTo>
                    <a:pt x="12475" y="1699"/>
                    <a:pt x="12253" y="1482"/>
                    <a:pt x="12047" y="1276"/>
                  </a:cubicBezTo>
                  <a:cubicBezTo>
                    <a:pt x="11104" y="333"/>
                    <a:pt x="10051" y="0"/>
                    <a:pt x="9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4804375" y="1974800"/>
              <a:ext cx="69525" cy="78000"/>
            </a:xfrm>
            <a:custGeom>
              <a:avLst/>
              <a:gdLst/>
              <a:ahLst/>
              <a:cxnLst/>
              <a:rect l="l" t="t" r="r" b="b"/>
              <a:pathLst>
                <a:path w="2781" h="3120" extrusionOk="0">
                  <a:moveTo>
                    <a:pt x="321" y="1"/>
                  </a:moveTo>
                  <a:cubicBezTo>
                    <a:pt x="258" y="1"/>
                    <a:pt x="194" y="22"/>
                    <a:pt x="140" y="65"/>
                  </a:cubicBezTo>
                  <a:cubicBezTo>
                    <a:pt x="18" y="167"/>
                    <a:pt x="0" y="349"/>
                    <a:pt x="103" y="472"/>
                  </a:cubicBezTo>
                  <a:lnTo>
                    <a:pt x="2183" y="3015"/>
                  </a:lnTo>
                  <a:cubicBezTo>
                    <a:pt x="2237" y="3080"/>
                    <a:pt x="2316" y="3119"/>
                    <a:pt x="2402" y="3119"/>
                  </a:cubicBezTo>
                  <a:cubicBezTo>
                    <a:pt x="2403" y="3119"/>
                    <a:pt x="2404" y="3119"/>
                    <a:pt x="2406" y="3119"/>
                  </a:cubicBezTo>
                  <a:cubicBezTo>
                    <a:pt x="2406" y="3119"/>
                    <a:pt x="2406" y="3119"/>
                    <a:pt x="2407" y="3119"/>
                  </a:cubicBezTo>
                  <a:cubicBezTo>
                    <a:pt x="2648" y="3119"/>
                    <a:pt x="2780" y="2839"/>
                    <a:pt x="2626" y="2652"/>
                  </a:cubicBezTo>
                  <a:lnTo>
                    <a:pt x="546" y="109"/>
                  </a:lnTo>
                  <a:cubicBezTo>
                    <a:pt x="490" y="38"/>
                    <a:pt x="406"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p:cNvSpPr/>
            <p:nvPr/>
          </p:nvSpPr>
          <p:spPr>
            <a:xfrm>
              <a:off x="4648225" y="1983475"/>
              <a:ext cx="131575" cy="104025"/>
            </a:xfrm>
            <a:custGeom>
              <a:avLst/>
              <a:gdLst/>
              <a:ahLst/>
              <a:cxnLst/>
              <a:rect l="l" t="t" r="r" b="b"/>
              <a:pathLst>
                <a:path w="5263" h="4161" extrusionOk="0">
                  <a:moveTo>
                    <a:pt x="325" y="0"/>
                  </a:moveTo>
                  <a:cubicBezTo>
                    <a:pt x="239" y="0"/>
                    <a:pt x="155" y="38"/>
                    <a:pt x="99" y="111"/>
                  </a:cubicBezTo>
                  <a:cubicBezTo>
                    <a:pt x="0" y="237"/>
                    <a:pt x="25" y="420"/>
                    <a:pt x="154" y="516"/>
                  </a:cubicBezTo>
                  <a:lnTo>
                    <a:pt x="4777" y="4100"/>
                  </a:lnTo>
                  <a:cubicBezTo>
                    <a:pt x="4827" y="4138"/>
                    <a:pt x="4889" y="4160"/>
                    <a:pt x="4953" y="4160"/>
                  </a:cubicBezTo>
                  <a:cubicBezTo>
                    <a:pt x="5076" y="4160"/>
                    <a:pt x="5184" y="4082"/>
                    <a:pt x="5224" y="3966"/>
                  </a:cubicBezTo>
                  <a:cubicBezTo>
                    <a:pt x="5263" y="3850"/>
                    <a:pt x="5225" y="3722"/>
                    <a:pt x="5129" y="3647"/>
                  </a:cubicBezTo>
                  <a:lnTo>
                    <a:pt x="505" y="64"/>
                  </a:lnTo>
                  <a:cubicBezTo>
                    <a:pt x="451" y="21"/>
                    <a:pt x="38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4576225" y="2055875"/>
              <a:ext cx="128450" cy="95175"/>
            </a:xfrm>
            <a:custGeom>
              <a:avLst/>
              <a:gdLst/>
              <a:ahLst/>
              <a:cxnLst/>
              <a:rect l="l" t="t" r="r" b="b"/>
              <a:pathLst>
                <a:path w="5138" h="3807" extrusionOk="0">
                  <a:moveTo>
                    <a:pt x="325" y="1"/>
                  </a:moveTo>
                  <a:cubicBezTo>
                    <a:pt x="236" y="1"/>
                    <a:pt x="147" y="42"/>
                    <a:pt x="91" y="120"/>
                  </a:cubicBezTo>
                  <a:cubicBezTo>
                    <a:pt x="1" y="246"/>
                    <a:pt x="27" y="422"/>
                    <a:pt x="152" y="516"/>
                  </a:cubicBezTo>
                  <a:lnTo>
                    <a:pt x="4660" y="3753"/>
                  </a:lnTo>
                  <a:cubicBezTo>
                    <a:pt x="4708" y="3788"/>
                    <a:pt x="4767" y="3806"/>
                    <a:pt x="4827" y="3806"/>
                  </a:cubicBezTo>
                  <a:cubicBezTo>
                    <a:pt x="4951" y="3806"/>
                    <a:pt x="5061" y="3726"/>
                    <a:pt x="5099" y="3608"/>
                  </a:cubicBezTo>
                  <a:cubicBezTo>
                    <a:pt x="5137" y="3489"/>
                    <a:pt x="5095" y="3361"/>
                    <a:pt x="4994" y="3288"/>
                  </a:cubicBezTo>
                  <a:lnTo>
                    <a:pt x="487" y="51"/>
                  </a:lnTo>
                  <a:cubicBezTo>
                    <a:pt x="437" y="17"/>
                    <a:pt x="381"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4597075" y="2168500"/>
              <a:ext cx="55600" cy="98150"/>
            </a:xfrm>
            <a:custGeom>
              <a:avLst/>
              <a:gdLst/>
              <a:ahLst/>
              <a:cxnLst/>
              <a:rect l="l" t="t" r="r" b="b"/>
              <a:pathLst>
                <a:path w="2224" h="3926" extrusionOk="0">
                  <a:moveTo>
                    <a:pt x="295" y="1"/>
                  </a:moveTo>
                  <a:cubicBezTo>
                    <a:pt x="290" y="1"/>
                    <a:pt x="285" y="1"/>
                    <a:pt x="280" y="1"/>
                  </a:cubicBezTo>
                  <a:cubicBezTo>
                    <a:pt x="121" y="9"/>
                    <a:pt x="1" y="143"/>
                    <a:pt x="9" y="302"/>
                  </a:cubicBezTo>
                  <a:cubicBezTo>
                    <a:pt x="130" y="2603"/>
                    <a:pt x="1673" y="3815"/>
                    <a:pt x="1739" y="3866"/>
                  </a:cubicBezTo>
                  <a:cubicBezTo>
                    <a:pt x="1788" y="3904"/>
                    <a:pt x="1850" y="3925"/>
                    <a:pt x="1912" y="3925"/>
                  </a:cubicBezTo>
                  <a:cubicBezTo>
                    <a:pt x="2035" y="3925"/>
                    <a:pt x="2145" y="3848"/>
                    <a:pt x="2184" y="3732"/>
                  </a:cubicBezTo>
                  <a:cubicBezTo>
                    <a:pt x="2223" y="3615"/>
                    <a:pt x="2185" y="3487"/>
                    <a:pt x="2088" y="3413"/>
                  </a:cubicBezTo>
                  <a:cubicBezTo>
                    <a:pt x="2074" y="3401"/>
                    <a:pt x="688" y="2301"/>
                    <a:pt x="580" y="272"/>
                  </a:cubicBezTo>
                  <a:cubicBezTo>
                    <a:pt x="573" y="118"/>
                    <a:pt x="44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p:cNvSpPr/>
            <p:nvPr/>
          </p:nvSpPr>
          <p:spPr>
            <a:xfrm>
              <a:off x="3175150" y="300825"/>
              <a:ext cx="2568325" cy="2568325"/>
            </a:xfrm>
            <a:custGeom>
              <a:avLst/>
              <a:gdLst/>
              <a:ahLst/>
              <a:cxnLst/>
              <a:rect l="l" t="t" r="r" b="b"/>
              <a:pathLst>
                <a:path w="102733" h="102733" extrusionOk="0">
                  <a:moveTo>
                    <a:pt x="51366" y="13046"/>
                  </a:moveTo>
                  <a:cubicBezTo>
                    <a:pt x="72531" y="13046"/>
                    <a:pt x="89687" y="30203"/>
                    <a:pt x="89687" y="51366"/>
                  </a:cubicBezTo>
                  <a:cubicBezTo>
                    <a:pt x="89687" y="72531"/>
                    <a:pt x="72531" y="89687"/>
                    <a:pt x="51366" y="89687"/>
                  </a:cubicBezTo>
                  <a:cubicBezTo>
                    <a:pt x="30202" y="89687"/>
                    <a:pt x="13045" y="72532"/>
                    <a:pt x="13045" y="51366"/>
                  </a:cubicBezTo>
                  <a:cubicBezTo>
                    <a:pt x="13045" y="30202"/>
                    <a:pt x="30202" y="13046"/>
                    <a:pt x="51366" y="13046"/>
                  </a:cubicBezTo>
                  <a:close/>
                  <a:moveTo>
                    <a:pt x="46271" y="0"/>
                  </a:moveTo>
                  <a:lnTo>
                    <a:pt x="44931" y="5895"/>
                  </a:lnTo>
                  <a:cubicBezTo>
                    <a:pt x="41375" y="6393"/>
                    <a:pt x="37892" y="7309"/>
                    <a:pt x="34553" y="8626"/>
                  </a:cubicBezTo>
                  <a:lnTo>
                    <a:pt x="30409" y="4153"/>
                  </a:lnTo>
                  <a:lnTo>
                    <a:pt x="21271" y="9430"/>
                  </a:lnTo>
                  <a:lnTo>
                    <a:pt x="23058" y="15211"/>
                  </a:lnTo>
                  <a:cubicBezTo>
                    <a:pt x="20235" y="17423"/>
                    <a:pt x="17680" y="19958"/>
                    <a:pt x="15444" y="22761"/>
                  </a:cubicBezTo>
                  <a:lnTo>
                    <a:pt x="9611" y="20957"/>
                  </a:lnTo>
                  <a:lnTo>
                    <a:pt x="4334" y="30096"/>
                  </a:lnTo>
                  <a:lnTo>
                    <a:pt x="8764" y="34200"/>
                  </a:lnTo>
                  <a:cubicBezTo>
                    <a:pt x="7418" y="37530"/>
                    <a:pt x="6471" y="41006"/>
                    <a:pt x="5941" y="44558"/>
                  </a:cubicBezTo>
                  <a:lnTo>
                    <a:pt x="0" y="45909"/>
                  </a:lnTo>
                  <a:lnTo>
                    <a:pt x="0" y="56461"/>
                  </a:lnTo>
                  <a:lnTo>
                    <a:pt x="5893" y="57802"/>
                  </a:lnTo>
                  <a:cubicBezTo>
                    <a:pt x="6392" y="61357"/>
                    <a:pt x="7309" y="64841"/>
                    <a:pt x="8625" y="68180"/>
                  </a:cubicBezTo>
                  <a:lnTo>
                    <a:pt x="4153" y="72324"/>
                  </a:lnTo>
                  <a:lnTo>
                    <a:pt x="9429" y="81462"/>
                  </a:lnTo>
                  <a:lnTo>
                    <a:pt x="15210" y="79676"/>
                  </a:lnTo>
                  <a:cubicBezTo>
                    <a:pt x="17423" y="82497"/>
                    <a:pt x="19957" y="85053"/>
                    <a:pt x="22761" y="87289"/>
                  </a:cubicBezTo>
                  <a:lnTo>
                    <a:pt x="20957" y="93122"/>
                  </a:lnTo>
                  <a:lnTo>
                    <a:pt x="30096" y="98399"/>
                  </a:lnTo>
                  <a:lnTo>
                    <a:pt x="34200" y="93969"/>
                  </a:lnTo>
                  <a:cubicBezTo>
                    <a:pt x="37529" y="95315"/>
                    <a:pt x="41005" y="96262"/>
                    <a:pt x="44558" y="96792"/>
                  </a:cubicBezTo>
                  <a:lnTo>
                    <a:pt x="45909" y="102733"/>
                  </a:lnTo>
                  <a:lnTo>
                    <a:pt x="56461" y="102733"/>
                  </a:lnTo>
                  <a:lnTo>
                    <a:pt x="57802" y="96839"/>
                  </a:lnTo>
                  <a:cubicBezTo>
                    <a:pt x="61356" y="96341"/>
                    <a:pt x="64840" y="95423"/>
                    <a:pt x="68180" y="94108"/>
                  </a:cubicBezTo>
                  <a:lnTo>
                    <a:pt x="72324" y="98579"/>
                  </a:lnTo>
                  <a:lnTo>
                    <a:pt x="81462" y="93304"/>
                  </a:lnTo>
                  <a:lnTo>
                    <a:pt x="79674" y="87523"/>
                  </a:lnTo>
                  <a:cubicBezTo>
                    <a:pt x="82496" y="85310"/>
                    <a:pt x="85052" y="82776"/>
                    <a:pt x="87288" y="79972"/>
                  </a:cubicBezTo>
                  <a:lnTo>
                    <a:pt x="93122" y="81777"/>
                  </a:lnTo>
                  <a:lnTo>
                    <a:pt x="98398" y="72637"/>
                  </a:lnTo>
                  <a:lnTo>
                    <a:pt x="93968" y="68532"/>
                  </a:lnTo>
                  <a:cubicBezTo>
                    <a:pt x="95313" y="65204"/>
                    <a:pt x="96262" y="61728"/>
                    <a:pt x="96792" y="58176"/>
                  </a:cubicBezTo>
                  <a:lnTo>
                    <a:pt x="102733" y="56823"/>
                  </a:lnTo>
                  <a:lnTo>
                    <a:pt x="102733" y="46271"/>
                  </a:lnTo>
                  <a:lnTo>
                    <a:pt x="96838" y="44931"/>
                  </a:lnTo>
                  <a:cubicBezTo>
                    <a:pt x="96340" y="41377"/>
                    <a:pt x="95423" y="37893"/>
                    <a:pt x="94107" y="34553"/>
                  </a:cubicBezTo>
                  <a:lnTo>
                    <a:pt x="98579" y="30409"/>
                  </a:lnTo>
                  <a:lnTo>
                    <a:pt x="93303" y="21271"/>
                  </a:lnTo>
                  <a:lnTo>
                    <a:pt x="87522" y="23059"/>
                  </a:lnTo>
                  <a:cubicBezTo>
                    <a:pt x="85309" y="20237"/>
                    <a:pt x="82775" y="17681"/>
                    <a:pt x="79971" y="15445"/>
                  </a:cubicBezTo>
                  <a:lnTo>
                    <a:pt x="81775" y="9611"/>
                  </a:lnTo>
                  <a:lnTo>
                    <a:pt x="72637" y="4335"/>
                  </a:lnTo>
                  <a:lnTo>
                    <a:pt x="68532" y="8765"/>
                  </a:lnTo>
                  <a:cubicBezTo>
                    <a:pt x="65203" y="7419"/>
                    <a:pt x="61726" y="6472"/>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p:cNvSpPr/>
            <p:nvPr/>
          </p:nvSpPr>
          <p:spPr>
            <a:xfrm>
              <a:off x="3167625" y="293300"/>
              <a:ext cx="2583400" cy="2583375"/>
            </a:xfrm>
            <a:custGeom>
              <a:avLst/>
              <a:gdLst/>
              <a:ahLst/>
              <a:cxnLst/>
              <a:rect l="l" t="t" r="r" b="b"/>
              <a:pathLst>
                <a:path w="103336" h="103335" extrusionOk="0">
                  <a:moveTo>
                    <a:pt x="51666" y="13648"/>
                  </a:moveTo>
                  <a:cubicBezTo>
                    <a:pt x="72632" y="13648"/>
                    <a:pt x="89686" y="30704"/>
                    <a:pt x="89686" y="51667"/>
                  </a:cubicBezTo>
                  <a:cubicBezTo>
                    <a:pt x="89686" y="72632"/>
                    <a:pt x="72630" y="89688"/>
                    <a:pt x="51666" y="89688"/>
                  </a:cubicBezTo>
                  <a:cubicBezTo>
                    <a:pt x="30703" y="89688"/>
                    <a:pt x="13647" y="72633"/>
                    <a:pt x="13647" y="51667"/>
                  </a:cubicBezTo>
                  <a:cubicBezTo>
                    <a:pt x="13647" y="30703"/>
                    <a:pt x="30703" y="13648"/>
                    <a:pt x="51666" y="13648"/>
                  </a:cubicBezTo>
                  <a:close/>
                  <a:moveTo>
                    <a:pt x="51666" y="13046"/>
                  </a:moveTo>
                  <a:cubicBezTo>
                    <a:pt x="30371" y="13046"/>
                    <a:pt x="13046" y="30372"/>
                    <a:pt x="13046" y="51667"/>
                  </a:cubicBezTo>
                  <a:cubicBezTo>
                    <a:pt x="13046" y="72964"/>
                    <a:pt x="30370" y="90289"/>
                    <a:pt x="51666" y="90289"/>
                  </a:cubicBezTo>
                  <a:cubicBezTo>
                    <a:pt x="72964" y="90289"/>
                    <a:pt x="90289" y="72964"/>
                    <a:pt x="90289" y="51667"/>
                  </a:cubicBezTo>
                  <a:cubicBezTo>
                    <a:pt x="90289" y="30371"/>
                    <a:pt x="72962" y="13046"/>
                    <a:pt x="51666" y="13046"/>
                  </a:cubicBezTo>
                  <a:close/>
                  <a:moveTo>
                    <a:pt x="56883" y="602"/>
                  </a:moveTo>
                  <a:lnTo>
                    <a:pt x="58228" y="6510"/>
                  </a:lnTo>
                  <a:lnTo>
                    <a:pt x="58432" y="6540"/>
                  </a:lnTo>
                  <a:cubicBezTo>
                    <a:pt x="61937" y="7061"/>
                    <a:pt x="65399" y="8005"/>
                    <a:pt x="68721" y="9345"/>
                  </a:cubicBezTo>
                  <a:lnTo>
                    <a:pt x="68913" y="9422"/>
                  </a:lnTo>
                  <a:lnTo>
                    <a:pt x="72995" y="5017"/>
                  </a:lnTo>
                  <a:lnTo>
                    <a:pt x="81718" y="10053"/>
                  </a:lnTo>
                  <a:lnTo>
                    <a:pt x="79925" y="15853"/>
                  </a:lnTo>
                  <a:lnTo>
                    <a:pt x="80084" y="15981"/>
                  </a:lnTo>
                  <a:cubicBezTo>
                    <a:pt x="82870" y="18203"/>
                    <a:pt x="85387" y="20741"/>
                    <a:pt x="87587" y="23546"/>
                  </a:cubicBezTo>
                  <a:lnTo>
                    <a:pt x="87714" y="23709"/>
                  </a:lnTo>
                  <a:lnTo>
                    <a:pt x="93464" y="21931"/>
                  </a:lnTo>
                  <a:lnTo>
                    <a:pt x="98500" y="30654"/>
                  </a:lnTo>
                  <a:lnTo>
                    <a:pt x="94053" y="34773"/>
                  </a:lnTo>
                  <a:lnTo>
                    <a:pt x="94128" y="34964"/>
                  </a:lnTo>
                  <a:cubicBezTo>
                    <a:pt x="95435" y="38282"/>
                    <a:pt x="96346" y="41742"/>
                    <a:pt x="96842" y="45273"/>
                  </a:cubicBezTo>
                  <a:lnTo>
                    <a:pt x="96871" y="45479"/>
                  </a:lnTo>
                  <a:lnTo>
                    <a:pt x="102733" y="46813"/>
                  </a:lnTo>
                  <a:lnTo>
                    <a:pt x="102733" y="56885"/>
                  </a:lnTo>
                  <a:lnTo>
                    <a:pt x="96825" y="58228"/>
                  </a:lnTo>
                  <a:lnTo>
                    <a:pt x="96794" y="58432"/>
                  </a:lnTo>
                  <a:cubicBezTo>
                    <a:pt x="96274" y="61937"/>
                    <a:pt x="95330" y="65400"/>
                    <a:pt x="93990" y="68721"/>
                  </a:cubicBezTo>
                  <a:lnTo>
                    <a:pt x="93913" y="68913"/>
                  </a:lnTo>
                  <a:lnTo>
                    <a:pt x="98317" y="72996"/>
                  </a:lnTo>
                  <a:lnTo>
                    <a:pt x="93282" y="81718"/>
                  </a:lnTo>
                  <a:lnTo>
                    <a:pt x="87481" y="79925"/>
                  </a:lnTo>
                  <a:lnTo>
                    <a:pt x="87354" y="80085"/>
                  </a:lnTo>
                  <a:cubicBezTo>
                    <a:pt x="85132" y="82870"/>
                    <a:pt x="82592" y="85387"/>
                    <a:pt x="79789" y="87587"/>
                  </a:cubicBezTo>
                  <a:lnTo>
                    <a:pt x="79626" y="87715"/>
                  </a:lnTo>
                  <a:lnTo>
                    <a:pt x="81404" y="93464"/>
                  </a:lnTo>
                  <a:lnTo>
                    <a:pt x="72682" y="98500"/>
                  </a:lnTo>
                  <a:lnTo>
                    <a:pt x="68562" y="94053"/>
                  </a:lnTo>
                  <a:lnTo>
                    <a:pt x="68371" y="94128"/>
                  </a:lnTo>
                  <a:cubicBezTo>
                    <a:pt x="65053" y="95435"/>
                    <a:pt x="61592" y="96346"/>
                    <a:pt x="58060" y="96842"/>
                  </a:cubicBezTo>
                  <a:lnTo>
                    <a:pt x="57856" y="96871"/>
                  </a:lnTo>
                  <a:lnTo>
                    <a:pt x="56522" y="102733"/>
                  </a:lnTo>
                  <a:lnTo>
                    <a:pt x="46451" y="102733"/>
                  </a:lnTo>
                  <a:lnTo>
                    <a:pt x="45107" y="96826"/>
                  </a:lnTo>
                  <a:lnTo>
                    <a:pt x="44903" y="96795"/>
                  </a:lnTo>
                  <a:cubicBezTo>
                    <a:pt x="41399" y="96274"/>
                    <a:pt x="37937" y="95331"/>
                    <a:pt x="34614" y="93990"/>
                  </a:cubicBezTo>
                  <a:lnTo>
                    <a:pt x="34422" y="93913"/>
                  </a:lnTo>
                  <a:lnTo>
                    <a:pt x="30340" y="98318"/>
                  </a:lnTo>
                  <a:lnTo>
                    <a:pt x="21617" y="93283"/>
                  </a:lnTo>
                  <a:lnTo>
                    <a:pt x="23410" y="87483"/>
                  </a:lnTo>
                  <a:lnTo>
                    <a:pt x="23249" y="87354"/>
                  </a:lnTo>
                  <a:cubicBezTo>
                    <a:pt x="20464" y="85132"/>
                    <a:pt x="17946" y="82594"/>
                    <a:pt x="15748" y="79789"/>
                  </a:cubicBezTo>
                  <a:lnTo>
                    <a:pt x="15620" y="79626"/>
                  </a:lnTo>
                  <a:lnTo>
                    <a:pt x="9871" y="81404"/>
                  </a:lnTo>
                  <a:lnTo>
                    <a:pt x="4835" y="72682"/>
                  </a:lnTo>
                  <a:lnTo>
                    <a:pt x="9282" y="68562"/>
                  </a:lnTo>
                  <a:lnTo>
                    <a:pt x="9207" y="68371"/>
                  </a:lnTo>
                  <a:cubicBezTo>
                    <a:pt x="7900" y="65053"/>
                    <a:pt x="6989" y="61592"/>
                    <a:pt x="6493" y="58062"/>
                  </a:cubicBezTo>
                  <a:lnTo>
                    <a:pt x="6464" y="57856"/>
                  </a:lnTo>
                  <a:lnTo>
                    <a:pt x="602" y="56523"/>
                  </a:lnTo>
                  <a:lnTo>
                    <a:pt x="602" y="46451"/>
                  </a:lnTo>
                  <a:lnTo>
                    <a:pt x="6509" y="45107"/>
                  </a:lnTo>
                  <a:lnTo>
                    <a:pt x="6540" y="44903"/>
                  </a:lnTo>
                  <a:cubicBezTo>
                    <a:pt x="7061" y="41398"/>
                    <a:pt x="8005" y="37936"/>
                    <a:pt x="9345" y="34615"/>
                  </a:cubicBezTo>
                  <a:lnTo>
                    <a:pt x="9422" y="34422"/>
                  </a:lnTo>
                  <a:lnTo>
                    <a:pt x="5017" y="30340"/>
                  </a:lnTo>
                  <a:lnTo>
                    <a:pt x="10052" y="21617"/>
                  </a:lnTo>
                  <a:lnTo>
                    <a:pt x="15852" y="23410"/>
                  </a:lnTo>
                  <a:lnTo>
                    <a:pt x="15981" y="23251"/>
                  </a:lnTo>
                  <a:cubicBezTo>
                    <a:pt x="18202" y="20465"/>
                    <a:pt x="20741" y="17947"/>
                    <a:pt x="23546" y="15748"/>
                  </a:cubicBezTo>
                  <a:lnTo>
                    <a:pt x="23709" y="15621"/>
                  </a:lnTo>
                  <a:lnTo>
                    <a:pt x="21931" y="9871"/>
                  </a:lnTo>
                  <a:lnTo>
                    <a:pt x="30652" y="4836"/>
                  </a:lnTo>
                  <a:lnTo>
                    <a:pt x="34773" y="9282"/>
                  </a:lnTo>
                  <a:lnTo>
                    <a:pt x="34964" y="9207"/>
                  </a:lnTo>
                  <a:cubicBezTo>
                    <a:pt x="38282" y="7901"/>
                    <a:pt x="41742" y="6990"/>
                    <a:pt x="45273" y="6494"/>
                  </a:cubicBezTo>
                  <a:lnTo>
                    <a:pt x="45479" y="6465"/>
                  </a:lnTo>
                  <a:lnTo>
                    <a:pt x="46813" y="602"/>
                  </a:lnTo>
                  <a:close/>
                  <a:moveTo>
                    <a:pt x="46332" y="0"/>
                  </a:moveTo>
                  <a:lnTo>
                    <a:pt x="44984" y="5926"/>
                  </a:lnTo>
                  <a:cubicBezTo>
                    <a:pt x="41546" y="6426"/>
                    <a:pt x="38175" y="7313"/>
                    <a:pt x="34935" y="8571"/>
                  </a:cubicBezTo>
                  <a:lnTo>
                    <a:pt x="30768" y="4074"/>
                  </a:lnTo>
                  <a:lnTo>
                    <a:pt x="21214" y="9590"/>
                  </a:lnTo>
                  <a:lnTo>
                    <a:pt x="23011" y="15403"/>
                  </a:lnTo>
                  <a:cubicBezTo>
                    <a:pt x="20289" y="17557"/>
                    <a:pt x="17815" y="20010"/>
                    <a:pt x="15638" y="22715"/>
                  </a:cubicBezTo>
                  <a:lnTo>
                    <a:pt x="9772" y="20901"/>
                  </a:lnTo>
                  <a:lnTo>
                    <a:pt x="4255" y="30456"/>
                  </a:lnTo>
                  <a:lnTo>
                    <a:pt x="8710" y="34582"/>
                  </a:lnTo>
                  <a:cubicBezTo>
                    <a:pt x="7422" y="37811"/>
                    <a:pt x="6504" y="41176"/>
                    <a:pt x="5975" y="44611"/>
                  </a:cubicBezTo>
                  <a:lnTo>
                    <a:pt x="0" y="45971"/>
                  </a:lnTo>
                  <a:lnTo>
                    <a:pt x="0" y="57003"/>
                  </a:lnTo>
                  <a:lnTo>
                    <a:pt x="5924" y="58351"/>
                  </a:lnTo>
                  <a:cubicBezTo>
                    <a:pt x="6424" y="61790"/>
                    <a:pt x="7311" y="65161"/>
                    <a:pt x="8570" y="68400"/>
                  </a:cubicBezTo>
                  <a:lnTo>
                    <a:pt x="4072" y="72568"/>
                  </a:lnTo>
                  <a:lnTo>
                    <a:pt x="9589" y="82122"/>
                  </a:lnTo>
                  <a:lnTo>
                    <a:pt x="15402" y="80325"/>
                  </a:lnTo>
                  <a:cubicBezTo>
                    <a:pt x="17556" y="83047"/>
                    <a:pt x="20009" y="85519"/>
                    <a:pt x="22713" y="87697"/>
                  </a:cubicBezTo>
                  <a:lnTo>
                    <a:pt x="20899" y="93564"/>
                  </a:lnTo>
                  <a:lnTo>
                    <a:pt x="30453" y="99081"/>
                  </a:lnTo>
                  <a:lnTo>
                    <a:pt x="34580" y="94626"/>
                  </a:lnTo>
                  <a:cubicBezTo>
                    <a:pt x="37809" y="95914"/>
                    <a:pt x="41174" y="96830"/>
                    <a:pt x="44610" y="97360"/>
                  </a:cubicBezTo>
                  <a:lnTo>
                    <a:pt x="45969" y="103334"/>
                  </a:lnTo>
                  <a:lnTo>
                    <a:pt x="57003" y="103334"/>
                  </a:lnTo>
                  <a:lnTo>
                    <a:pt x="58351" y="97409"/>
                  </a:lnTo>
                  <a:cubicBezTo>
                    <a:pt x="61789" y="96910"/>
                    <a:pt x="65160" y="96023"/>
                    <a:pt x="68400" y="94764"/>
                  </a:cubicBezTo>
                  <a:lnTo>
                    <a:pt x="72567" y="99262"/>
                  </a:lnTo>
                  <a:lnTo>
                    <a:pt x="82122" y="93746"/>
                  </a:lnTo>
                  <a:lnTo>
                    <a:pt x="80324" y="87933"/>
                  </a:lnTo>
                  <a:cubicBezTo>
                    <a:pt x="83047" y="85777"/>
                    <a:pt x="85519" y="83326"/>
                    <a:pt x="87697" y="80621"/>
                  </a:cubicBezTo>
                  <a:lnTo>
                    <a:pt x="93564" y="82435"/>
                  </a:lnTo>
                  <a:lnTo>
                    <a:pt x="99082" y="72881"/>
                  </a:lnTo>
                  <a:lnTo>
                    <a:pt x="94628" y="68754"/>
                  </a:lnTo>
                  <a:cubicBezTo>
                    <a:pt x="95914" y="65525"/>
                    <a:pt x="96831" y="62160"/>
                    <a:pt x="97360" y="58724"/>
                  </a:cubicBezTo>
                  <a:lnTo>
                    <a:pt x="103336" y="57365"/>
                  </a:lnTo>
                  <a:lnTo>
                    <a:pt x="103336" y="46333"/>
                  </a:lnTo>
                  <a:lnTo>
                    <a:pt x="97410" y="44984"/>
                  </a:lnTo>
                  <a:cubicBezTo>
                    <a:pt x="96910" y="41546"/>
                    <a:pt x="96023" y="38175"/>
                    <a:pt x="94764" y="34935"/>
                  </a:cubicBezTo>
                  <a:lnTo>
                    <a:pt x="99262" y="30768"/>
                  </a:lnTo>
                  <a:lnTo>
                    <a:pt x="93746" y="21213"/>
                  </a:lnTo>
                  <a:lnTo>
                    <a:pt x="87933" y="23011"/>
                  </a:lnTo>
                  <a:cubicBezTo>
                    <a:pt x="85777" y="20289"/>
                    <a:pt x="83325" y="17815"/>
                    <a:pt x="80621" y="15638"/>
                  </a:cubicBezTo>
                  <a:lnTo>
                    <a:pt x="82437" y="9772"/>
                  </a:lnTo>
                  <a:lnTo>
                    <a:pt x="72883" y="4254"/>
                  </a:lnTo>
                  <a:lnTo>
                    <a:pt x="68755" y="8708"/>
                  </a:lnTo>
                  <a:cubicBezTo>
                    <a:pt x="65526" y="7422"/>
                    <a:pt x="62162" y="6504"/>
                    <a:pt x="58726" y="5976"/>
                  </a:cubicBezTo>
                  <a:lnTo>
                    <a:pt x="57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3175150" y="245275"/>
              <a:ext cx="2568325" cy="2568350"/>
            </a:xfrm>
            <a:custGeom>
              <a:avLst/>
              <a:gdLst/>
              <a:ahLst/>
              <a:cxnLst/>
              <a:rect l="l" t="t" r="r" b="b"/>
              <a:pathLst>
                <a:path w="102733" h="102734" extrusionOk="0">
                  <a:moveTo>
                    <a:pt x="51366" y="13046"/>
                  </a:moveTo>
                  <a:cubicBezTo>
                    <a:pt x="72531" y="13046"/>
                    <a:pt x="89687" y="30203"/>
                    <a:pt x="89687" y="51367"/>
                  </a:cubicBezTo>
                  <a:cubicBezTo>
                    <a:pt x="89687" y="72530"/>
                    <a:pt x="72531" y="89687"/>
                    <a:pt x="51366" y="89687"/>
                  </a:cubicBezTo>
                  <a:cubicBezTo>
                    <a:pt x="30202" y="89687"/>
                    <a:pt x="13045" y="72530"/>
                    <a:pt x="13045" y="51367"/>
                  </a:cubicBezTo>
                  <a:cubicBezTo>
                    <a:pt x="13045" y="30203"/>
                    <a:pt x="30202" y="13046"/>
                    <a:pt x="51366" y="13046"/>
                  </a:cubicBezTo>
                  <a:close/>
                  <a:moveTo>
                    <a:pt x="46271" y="1"/>
                  </a:moveTo>
                  <a:lnTo>
                    <a:pt x="44931" y="5894"/>
                  </a:lnTo>
                  <a:cubicBezTo>
                    <a:pt x="41375" y="6393"/>
                    <a:pt x="37892" y="7310"/>
                    <a:pt x="34553" y="8626"/>
                  </a:cubicBezTo>
                  <a:lnTo>
                    <a:pt x="30409" y="4154"/>
                  </a:lnTo>
                  <a:lnTo>
                    <a:pt x="21271" y="9430"/>
                  </a:lnTo>
                  <a:lnTo>
                    <a:pt x="23058" y="15211"/>
                  </a:lnTo>
                  <a:cubicBezTo>
                    <a:pt x="20235" y="17423"/>
                    <a:pt x="17680" y="19957"/>
                    <a:pt x="15444" y="22762"/>
                  </a:cubicBezTo>
                  <a:lnTo>
                    <a:pt x="9611" y="20958"/>
                  </a:lnTo>
                  <a:lnTo>
                    <a:pt x="4334" y="30096"/>
                  </a:lnTo>
                  <a:lnTo>
                    <a:pt x="8765" y="34201"/>
                  </a:lnTo>
                  <a:cubicBezTo>
                    <a:pt x="7418" y="37530"/>
                    <a:pt x="6471" y="41006"/>
                    <a:pt x="5941" y="44559"/>
                  </a:cubicBezTo>
                  <a:lnTo>
                    <a:pt x="0" y="45910"/>
                  </a:lnTo>
                  <a:lnTo>
                    <a:pt x="0" y="56462"/>
                  </a:lnTo>
                  <a:lnTo>
                    <a:pt x="5893" y="57803"/>
                  </a:lnTo>
                  <a:cubicBezTo>
                    <a:pt x="6392" y="61358"/>
                    <a:pt x="7309" y="64840"/>
                    <a:pt x="8625" y="68180"/>
                  </a:cubicBezTo>
                  <a:lnTo>
                    <a:pt x="4153" y="72324"/>
                  </a:lnTo>
                  <a:lnTo>
                    <a:pt x="9429" y="81463"/>
                  </a:lnTo>
                  <a:lnTo>
                    <a:pt x="15210" y="79675"/>
                  </a:lnTo>
                  <a:cubicBezTo>
                    <a:pt x="17423" y="82497"/>
                    <a:pt x="19957" y="85053"/>
                    <a:pt x="22761" y="87289"/>
                  </a:cubicBezTo>
                  <a:lnTo>
                    <a:pt x="20957" y="93122"/>
                  </a:lnTo>
                  <a:lnTo>
                    <a:pt x="30096" y="98399"/>
                  </a:lnTo>
                  <a:lnTo>
                    <a:pt x="34200" y="93969"/>
                  </a:lnTo>
                  <a:cubicBezTo>
                    <a:pt x="37529" y="95314"/>
                    <a:pt x="41005" y="96262"/>
                    <a:pt x="44558" y="96793"/>
                  </a:cubicBezTo>
                  <a:lnTo>
                    <a:pt x="45909" y="102733"/>
                  </a:lnTo>
                  <a:lnTo>
                    <a:pt x="56461" y="102733"/>
                  </a:lnTo>
                  <a:lnTo>
                    <a:pt x="57802" y="96840"/>
                  </a:lnTo>
                  <a:cubicBezTo>
                    <a:pt x="61357" y="96340"/>
                    <a:pt x="64840" y="95424"/>
                    <a:pt x="68180" y="94109"/>
                  </a:cubicBezTo>
                  <a:lnTo>
                    <a:pt x="72324" y="98580"/>
                  </a:lnTo>
                  <a:lnTo>
                    <a:pt x="81462" y="93304"/>
                  </a:lnTo>
                  <a:lnTo>
                    <a:pt x="79674" y="87523"/>
                  </a:lnTo>
                  <a:cubicBezTo>
                    <a:pt x="82496" y="85309"/>
                    <a:pt x="85052" y="82776"/>
                    <a:pt x="87288" y="79971"/>
                  </a:cubicBezTo>
                  <a:lnTo>
                    <a:pt x="93122" y="81776"/>
                  </a:lnTo>
                  <a:lnTo>
                    <a:pt x="98398" y="72637"/>
                  </a:lnTo>
                  <a:lnTo>
                    <a:pt x="93968" y="68533"/>
                  </a:lnTo>
                  <a:cubicBezTo>
                    <a:pt x="95313" y="65204"/>
                    <a:pt x="96261" y="61727"/>
                    <a:pt x="96792" y="58176"/>
                  </a:cubicBezTo>
                  <a:lnTo>
                    <a:pt x="102733" y="56824"/>
                  </a:lnTo>
                  <a:lnTo>
                    <a:pt x="102733" y="46271"/>
                  </a:lnTo>
                  <a:lnTo>
                    <a:pt x="96838" y="44931"/>
                  </a:lnTo>
                  <a:cubicBezTo>
                    <a:pt x="96340" y="41376"/>
                    <a:pt x="95423" y="37893"/>
                    <a:pt x="94107" y="34553"/>
                  </a:cubicBezTo>
                  <a:lnTo>
                    <a:pt x="98579" y="30410"/>
                  </a:lnTo>
                  <a:lnTo>
                    <a:pt x="93303" y="21270"/>
                  </a:lnTo>
                  <a:lnTo>
                    <a:pt x="87522" y="23059"/>
                  </a:lnTo>
                  <a:cubicBezTo>
                    <a:pt x="85309" y="20236"/>
                    <a:pt x="82775" y="17681"/>
                    <a:pt x="79971" y="15444"/>
                  </a:cubicBezTo>
                  <a:lnTo>
                    <a:pt x="81775" y="9611"/>
                  </a:lnTo>
                  <a:lnTo>
                    <a:pt x="72637" y="4335"/>
                  </a:lnTo>
                  <a:lnTo>
                    <a:pt x="68532" y="8764"/>
                  </a:lnTo>
                  <a:cubicBezTo>
                    <a:pt x="65203" y="7419"/>
                    <a:pt x="61726" y="6471"/>
                    <a:pt x="58175" y="5942"/>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3167975" y="238125"/>
              <a:ext cx="2582675" cy="2582650"/>
            </a:xfrm>
            <a:custGeom>
              <a:avLst/>
              <a:gdLst/>
              <a:ahLst/>
              <a:cxnLst/>
              <a:rect l="l" t="t" r="r" b="b"/>
              <a:pathLst>
                <a:path w="103307" h="103306" extrusionOk="0">
                  <a:moveTo>
                    <a:pt x="51652" y="13618"/>
                  </a:moveTo>
                  <a:cubicBezTo>
                    <a:pt x="72626" y="13618"/>
                    <a:pt x="89688" y="30681"/>
                    <a:pt x="89688" y="51652"/>
                  </a:cubicBezTo>
                  <a:cubicBezTo>
                    <a:pt x="89688" y="72624"/>
                    <a:pt x="72626" y="89687"/>
                    <a:pt x="51652" y="89687"/>
                  </a:cubicBezTo>
                  <a:cubicBezTo>
                    <a:pt x="30680" y="89687"/>
                    <a:pt x="13619" y="72624"/>
                    <a:pt x="13619" y="51653"/>
                  </a:cubicBezTo>
                  <a:cubicBezTo>
                    <a:pt x="13619" y="30681"/>
                    <a:pt x="30681" y="13619"/>
                    <a:pt x="51653" y="13619"/>
                  </a:cubicBezTo>
                  <a:lnTo>
                    <a:pt x="51652" y="13618"/>
                  </a:lnTo>
                  <a:close/>
                  <a:moveTo>
                    <a:pt x="51652" y="13045"/>
                  </a:moveTo>
                  <a:cubicBezTo>
                    <a:pt x="30365" y="13045"/>
                    <a:pt x="13047" y="30365"/>
                    <a:pt x="13047" y="51653"/>
                  </a:cubicBezTo>
                  <a:cubicBezTo>
                    <a:pt x="13047" y="72941"/>
                    <a:pt x="30365" y="90260"/>
                    <a:pt x="51653" y="90260"/>
                  </a:cubicBezTo>
                  <a:lnTo>
                    <a:pt x="51653" y="90260"/>
                  </a:lnTo>
                  <a:cubicBezTo>
                    <a:pt x="72942" y="90260"/>
                    <a:pt x="90260" y="72940"/>
                    <a:pt x="90260" y="51652"/>
                  </a:cubicBezTo>
                  <a:cubicBezTo>
                    <a:pt x="90260" y="30364"/>
                    <a:pt x="72940" y="13045"/>
                    <a:pt x="51652" y="13045"/>
                  </a:cubicBezTo>
                  <a:close/>
                  <a:moveTo>
                    <a:pt x="51653" y="90260"/>
                  </a:moveTo>
                  <a:cubicBezTo>
                    <a:pt x="51653" y="90260"/>
                    <a:pt x="51652" y="90260"/>
                    <a:pt x="51652" y="90260"/>
                  </a:cubicBezTo>
                  <a:lnTo>
                    <a:pt x="51653" y="90260"/>
                  </a:lnTo>
                  <a:cubicBezTo>
                    <a:pt x="51653" y="90260"/>
                    <a:pt x="51653" y="90260"/>
                    <a:pt x="51653" y="90260"/>
                  </a:cubicBezTo>
                  <a:close/>
                  <a:moveTo>
                    <a:pt x="56883" y="573"/>
                  </a:moveTo>
                  <a:lnTo>
                    <a:pt x="58184" y="6291"/>
                  </a:lnTo>
                  <a:cubicBezTo>
                    <a:pt x="58210" y="6406"/>
                    <a:pt x="58304" y="6494"/>
                    <a:pt x="58420" y="6511"/>
                  </a:cubicBezTo>
                  <a:cubicBezTo>
                    <a:pt x="61950" y="7039"/>
                    <a:pt x="65404" y="7980"/>
                    <a:pt x="68713" y="9316"/>
                  </a:cubicBezTo>
                  <a:cubicBezTo>
                    <a:pt x="68748" y="9331"/>
                    <a:pt x="68784" y="9338"/>
                    <a:pt x="68820" y="9338"/>
                  </a:cubicBezTo>
                  <a:cubicBezTo>
                    <a:pt x="68898" y="9338"/>
                    <a:pt x="68976" y="9305"/>
                    <a:pt x="69031" y="9245"/>
                  </a:cubicBezTo>
                  <a:lnTo>
                    <a:pt x="72980" y="4983"/>
                  </a:lnTo>
                  <a:lnTo>
                    <a:pt x="81722" y="10030"/>
                  </a:lnTo>
                  <a:lnTo>
                    <a:pt x="79987" y="15646"/>
                  </a:lnTo>
                  <a:cubicBezTo>
                    <a:pt x="79951" y="15758"/>
                    <a:pt x="79989" y="15881"/>
                    <a:pt x="80082" y="15955"/>
                  </a:cubicBezTo>
                  <a:cubicBezTo>
                    <a:pt x="82868" y="18177"/>
                    <a:pt x="85386" y="20717"/>
                    <a:pt x="87585" y="23522"/>
                  </a:cubicBezTo>
                  <a:cubicBezTo>
                    <a:pt x="87640" y="23592"/>
                    <a:pt x="87723" y="23631"/>
                    <a:pt x="87809" y="23631"/>
                  </a:cubicBezTo>
                  <a:cubicBezTo>
                    <a:pt x="87838" y="23631"/>
                    <a:pt x="87867" y="23627"/>
                    <a:pt x="87895" y="23618"/>
                  </a:cubicBezTo>
                  <a:lnTo>
                    <a:pt x="93458" y="21898"/>
                  </a:lnTo>
                  <a:lnTo>
                    <a:pt x="98505" y="30640"/>
                  </a:lnTo>
                  <a:lnTo>
                    <a:pt x="94201" y="34629"/>
                  </a:lnTo>
                  <a:cubicBezTo>
                    <a:pt x="94114" y="34709"/>
                    <a:pt x="94085" y="34834"/>
                    <a:pt x="94129" y="34944"/>
                  </a:cubicBezTo>
                  <a:cubicBezTo>
                    <a:pt x="95435" y="38263"/>
                    <a:pt x="96345" y="41725"/>
                    <a:pt x="96841" y="45257"/>
                  </a:cubicBezTo>
                  <a:cubicBezTo>
                    <a:pt x="96858" y="45375"/>
                    <a:pt x="96945" y="45470"/>
                    <a:pt x="97062" y="45496"/>
                  </a:cubicBezTo>
                  <a:lnTo>
                    <a:pt x="102733" y="46786"/>
                  </a:lnTo>
                  <a:lnTo>
                    <a:pt x="102733" y="56880"/>
                  </a:lnTo>
                  <a:lnTo>
                    <a:pt x="97014" y="58182"/>
                  </a:lnTo>
                  <a:cubicBezTo>
                    <a:pt x="96900" y="58208"/>
                    <a:pt x="96812" y="58302"/>
                    <a:pt x="96794" y="58419"/>
                  </a:cubicBezTo>
                  <a:cubicBezTo>
                    <a:pt x="96274" y="61925"/>
                    <a:pt x="95330" y="65388"/>
                    <a:pt x="93989" y="68712"/>
                  </a:cubicBezTo>
                  <a:cubicBezTo>
                    <a:pt x="93945" y="68822"/>
                    <a:pt x="93973" y="68948"/>
                    <a:pt x="94061" y="69029"/>
                  </a:cubicBezTo>
                  <a:lnTo>
                    <a:pt x="98323" y="72978"/>
                  </a:lnTo>
                  <a:lnTo>
                    <a:pt x="93275" y="81721"/>
                  </a:lnTo>
                  <a:lnTo>
                    <a:pt x="87659" y="79986"/>
                  </a:lnTo>
                  <a:cubicBezTo>
                    <a:pt x="87631" y="79977"/>
                    <a:pt x="87603" y="79973"/>
                    <a:pt x="87574" y="79973"/>
                  </a:cubicBezTo>
                  <a:cubicBezTo>
                    <a:pt x="87489" y="79973"/>
                    <a:pt x="87406" y="80011"/>
                    <a:pt x="87351" y="80080"/>
                  </a:cubicBezTo>
                  <a:cubicBezTo>
                    <a:pt x="85128" y="82867"/>
                    <a:pt x="82589" y="85385"/>
                    <a:pt x="79783" y="87584"/>
                  </a:cubicBezTo>
                  <a:cubicBezTo>
                    <a:pt x="79690" y="87658"/>
                    <a:pt x="79651" y="87781"/>
                    <a:pt x="79686" y="87895"/>
                  </a:cubicBezTo>
                  <a:lnTo>
                    <a:pt x="81406" y="93458"/>
                  </a:lnTo>
                  <a:lnTo>
                    <a:pt x="72664" y="98504"/>
                  </a:lnTo>
                  <a:lnTo>
                    <a:pt x="68676" y="94200"/>
                  </a:lnTo>
                  <a:cubicBezTo>
                    <a:pt x="68621" y="94140"/>
                    <a:pt x="68544" y="94108"/>
                    <a:pt x="68465" y="94108"/>
                  </a:cubicBezTo>
                  <a:cubicBezTo>
                    <a:pt x="68430" y="94108"/>
                    <a:pt x="68394" y="94114"/>
                    <a:pt x="68360" y="94127"/>
                  </a:cubicBezTo>
                  <a:cubicBezTo>
                    <a:pt x="65041" y="95434"/>
                    <a:pt x="61581" y="96345"/>
                    <a:pt x="58049" y="96842"/>
                  </a:cubicBezTo>
                  <a:cubicBezTo>
                    <a:pt x="57931" y="96858"/>
                    <a:pt x="57835" y="96946"/>
                    <a:pt x="57809" y="97061"/>
                  </a:cubicBezTo>
                  <a:lnTo>
                    <a:pt x="56518" y="102733"/>
                  </a:lnTo>
                  <a:lnTo>
                    <a:pt x="46424" y="102733"/>
                  </a:lnTo>
                  <a:lnTo>
                    <a:pt x="45124" y="97014"/>
                  </a:lnTo>
                  <a:cubicBezTo>
                    <a:pt x="45098" y="96898"/>
                    <a:pt x="45004" y="96810"/>
                    <a:pt x="44887" y="96794"/>
                  </a:cubicBezTo>
                  <a:cubicBezTo>
                    <a:pt x="41380" y="96274"/>
                    <a:pt x="37916" y="95328"/>
                    <a:pt x="34595" y="93989"/>
                  </a:cubicBezTo>
                  <a:cubicBezTo>
                    <a:pt x="34560" y="93974"/>
                    <a:pt x="34523" y="93968"/>
                    <a:pt x="34487" y="93968"/>
                  </a:cubicBezTo>
                  <a:cubicBezTo>
                    <a:pt x="34409" y="93968"/>
                    <a:pt x="34332" y="94000"/>
                    <a:pt x="34277" y="94059"/>
                  </a:cubicBezTo>
                  <a:lnTo>
                    <a:pt x="30328" y="98321"/>
                  </a:lnTo>
                  <a:lnTo>
                    <a:pt x="21586" y="93275"/>
                  </a:lnTo>
                  <a:lnTo>
                    <a:pt x="23321" y="87659"/>
                  </a:lnTo>
                  <a:cubicBezTo>
                    <a:pt x="23356" y="87547"/>
                    <a:pt x="23318" y="87424"/>
                    <a:pt x="23226" y="87350"/>
                  </a:cubicBezTo>
                  <a:cubicBezTo>
                    <a:pt x="20439" y="85128"/>
                    <a:pt x="17922" y="82589"/>
                    <a:pt x="15723" y="79784"/>
                  </a:cubicBezTo>
                  <a:cubicBezTo>
                    <a:pt x="15667" y="79714"/>
                    <a:pt x="15583" y="79674"/>
                    <a:pt x="15496" y="79674"/>
                  </a:cubicBezTo>
                  <a:cubicBezTo>
                    <a:pt x="15468" y="79674"/>
                    <a:pt x="15439" y="79678"/>
                    <a:pt x="15411" y="79687"/>
                  </a:cubicBezTo>
                  <a:lnTo>
                    <a:pt x="9850" y="81407"/>
                  </a:lnTo>
                  <a:lnTo>
                    <a:pt x="4801" y="72665"/>
                  </a:lnTo>
                  <a:lnTo>
                    <a:pt x="9106" y="68676"/>
                  </a:lnTo>
                  <a:cubicBezTo>
                    <a:pt x="9193" y="68596"/>
                    <a:pt x="9222" y="68471"/>
                    <a:pt x="9179" y="68361"/>
                  </a:cubicBezTo>
                  <a:cubicBezTo>
                    <a:pt x="7872" y="65042"/>
                    <a:pt x="6961" y="61581"/>
                    <a:pt x="6464" y="58048"/>
                  </a:cubicBezTo>
                  <a:cubicBezTo>
                    <a:pt x="6448" y="57930"/>
                    <a:pt x="6360" y="57836"/>
                    <a:pt x="6244" y="57809"/>
                  </a:cubicBezTo>
                  <a:lnTo>
                    <a:pt x="573" y="56519"/>
                  </a:lnTo>
                  <a:lnTo>
                    <a:pt x="573" y="46424"/>
                  </a:lnTo>
                  <a:lnTo>
                    <a:pt x="6292" y="45122"/>
                  </a:lnTo>
                  <a:cubicBezTo>
                    <a:pt x="6407" y="45097"/>
                    <a:pt x="6494" y="45003"/>
                    <a:pt x="6511" y="44886"/>
                  </a:cubicBezTo>
                  <a:cubicBezTo>
                    <a:pt x="7032" y="41379"/>
                    <a:pt x="7977" y="37916"/>
                    <a:pt x="9317" y="34594"/>
                  </a:cubicBezTo>
                  <a:cubicBezTo>
                    <a:pt x="9362" y="34484"/>
                    <a:pt x="9333" y="34358"/>
                    <a:pt x="9246" y="34277"/>
                  </a:cubicBezTo>
                  <a:lnTo>
                    <a:pt x="4983" y="30327"/>
                  </a:lnTo>
                  <a:lnTo>
                    <a:pt x="10031" y="21584"/>
                  </a:lnTo>
                  <a:lnTo>
                    <a:pt x="15646" y="23321"/>
                  </a:lnTo>
                  <a:cubicBezTo>
                    <a:pt x="15674" y="23329"/>
                    <a:pt x="15702" y="23333"/>
                    <a:pt x="15730" y="23333"/>
                  </a:cubicBezTo>
                  <a:cubicBezTo>
                    <a:pt x="15816" y="23333"/>
                    <a:pt x="15899" y="23295"/>
                    <a:pt x="15955" y="23226"/>
                  </a:cubicBezTo>
                  <a:cubicBezTo>
                    <a:pt x="18177" y="20439"/>
                    <a:pt x="20717" y="17922"/>
                    <a:pt x="23522" y="15722"/>
                  </a:cubicBezTo>
                  <a:cubicBezTo>
                    <a:pt x="23616" y="15648"/>
                    <a:pt x="23654" y="15526"/>
                    <a:pt x="23619" y="15412"/>
                  </a:cubicBezTo>
                  <a:lnTo>
                    <a:pt x="21899" y="9850"/>
                  </a:lnTo>
                  <a:lnTo>
                    <a:pt x="30642" y="4801"/>
                  </a:lnTo>
                  <a:lnTo>
                    <a:pt x="34630" y="9106"/>
                  </a:lnTo>
                  <a:cubicBezTo>
                    <a:pt x="34685" y="9166"/>
                    <a:pt x="34762" y="9198"/>
                    <a:pt x="34841" y="9198"/>
                  </a:cubicBezTo>
                  <a:cubicBezTo>
                    <a:pt x="34876" y="9198"/>
                    <a:pt x="34912" y="9192"/>
                    <a:pt x="34946" y="9179"/>
                  </a:cubicBezTo>
                  <a:cubicBezTo>
                    <a:pt x="38263" y="7872"/>
                    <a:pt x="41725" y="6960"/>
                    <a:pt x="45257" y="6465"/>
                  </a:cubicBezTo>
                  <a:cubicBezTo>
                    <a:pt x="45376" y="6449"/>
                    <a:pt x="45471" y="6361"/>
                    <a:pt x="45498" y="6244"/>
                  </a:cubicBezTo>
                  <a:lnTo>
                    <a:pt x="46789" y="573"/>
                  </a:lnTo>
                  <a:close/>
                  <a:moveTo>
                    <a:pt x="46558" y="0"/>
                  </a:moveTo>
                  <a:cubicBezTo>
                    <a:pt x="46424" y="0"/>
                    <a:pt x="46309" y="93"/>
                    <a:pt x="46280" y="223"/>
                  </a:cubicBezTo>
                  <a:lnTo>
                    <a:pt x="44982" y="5924"/>
                  </a:lnTo>
                  <a:cubicBezTo>
                    <a:pt x="41537" y="6424"/>
                    <a:pt x="38161" y="7313"/>
                    <a:pt x="34917" y="8574"/>
                  </a:cubicBezTo>
                  <a:lnTo>
                    <a:pt x="30907" y="4245"/>
                  </a:lnTo>
                  <a:cubicBezTo>
                    <a:pt x="30851" y="4185"/>
                    <a:pt x="30774" y="4154"/>
                    <a:pt x="30696" y="4154"/>
                  </a:cubicBezTo>
                  <a:cubicBezTo>
                    <a:pt x="30647" y="4154"/>
                    <a:pt x="30597" y="4166"/>
                    <a:pt x="30553" y="4191"/>
                  </a:cubicBezTo>
                  <a:lnTo>
                    <a:pt x="21414" y="9468"/>
                  </a:lnTo>
                  <a:cubicBezTo>
                    <a:pt x="21299" y="9535"/>
                    <a:pt x="21244" y="9673"/>
                    <a:pt x="21285" y="9800"/>
                  </a:cubicBezTo>
                  <a:lnTo>
                    <a:pt x="23013" y="15394"/>
                  </a:lnTo>
                  <a:cubicBezTo>
                    <a:pt x="20286" y="17550"/>
                    <a:pt x="17810" y="20006"/>
                    <a:pt x="15629" y="22716"/>
                  </a:cubicBezTo>
                  <a:lnTo>
                    <a:pt x="9982" y="20970"/>
                  </a:lnTo>
                  <a:cubicBezTo>
                    <a:pt x="9954" y="20961"/>
                    <a:pt x="9925" y="20957"/>
                    <a:pt x="9896" y="20957"/>
                  </a:cubicBezTo>
                  <a:cubicBezTo>
                    <a:pt x="9797" y="20957"/>
                    <a:pt x="9701" y="21010"/>
                    <a:pt x="9649" y="21099"/>
                  </a:cubicBezTo>
                  <a:lnTo>
                    <a:pt x="4373" y="30238"/>
                  </a:lnTo>
                  <a:cubicBezTo>
                    <a:pt x="4306" y="30354"/>
                    <a:pt x="4328" y="30500"/>
                    <a:pt x="4427" y="30592"/>
                  </a:cubicBezTo>
                  <a:lnTo>
                    <a:pt x="8712" y="34562"/>
                  </a:lnTo>
                  <a:cubicBezTo>
                    <a:pt x="7422" y="37796"/>
                    <a:pt x="6503" y="41166"/>
                    <a:pt x="5975" y="44608"/>
                  </a:cubicBezTo>
                  <a:lnTo>
                    <a:pt x="224" y="45916"/>
                  </a:lnTo>
                  <a:cubicBezTo>
                    <a:pt x="93" y="45945"/>
                    <a:pt x="0" y="46061"/>
                    <a:pt x="0" y="46195"/>
                  </a:cubicBezTo>
                  <a:lnTo>
                    <a:pt x="0" y="56747"/>
                  </a:lnTo>
                  <a:cubicBezTo>
                    <a:pt x="0" y="56881"/>
                    <a:pt x="93" y="56997"/>
                    <a:pt x="224" y="57027"/>
                  </a:cubicBezTo>
                  <a:lnTo>
                    <a:pt x="5925" y="58324"/>
                  </a:lnTo>
                  <a:cubicBezTo>
                    <a:pt x="6425" y="61768"/>
                    <a:pt x="7313" y="65145"/>
                    <a:pt x="8574" y="68389"/>
                  </a:cubicBezTo>
                  <a:lnTo>
                    <a:pt x="4245" y="72400"/>
                  </a:lnTo>
                  <a:cubicBezTo>
                    <a:pt x="4148" y="72490"/>
                    <a:pt x="4125" y="72637"/>
                    <a:pt x="4192" y="72753"/>
                  </a:cubicBezTo>
                  <a:lnTo>
                    <a:pt x="9468" y="81891"/>
                  </a:lnTo>
                  <a:cubicBezTo>
                    <a:pt x="9521" y="81982"/>
                    <a:pt x="9616" y="82035"/>
                    <a:pt x="9716" y="82035"/>
                  </a:cubicBezTo>
                  <a:cubicBezTo>
                    <a:pt x="9744" y="82035"/>
                    <a:pt x="9772" y="82030"/>
                    <a:pt x="9800" y="82022"/>
                  </a:cubicBezTo>
                  <a:lnTo>
                    <a:pt x="15394" y="80292"/>
                  </a:lnTo>
                  <a:cubicBezTo>
                    <a:pt x="17550" y="83019"/>
                    <a:pt x="20008" y="85496"/>
                    <a:pt x="22716" y="87677"/>
                  </a:cubicBezTo>
                  <a:lnTo>
                    <a:pt x="20970" y="93323"/>
                  </a:lnTo>
                  <a:cubicBezTo>
                    <a:pt x="20931" y="93452"/>
                    <a:pt x="20984" y="93590"/>
                    <a:pt x="21101" y="93657"/>
                  </a:cubicBezTo>
                  <a:lnTo>
                    <a:pt x="30239" y="98932"/>
                  </a:lnTo>
                  <a:cubicBezTo>
                    <a:pt x="30284" y="98958"/>
                    <a:pt x="30333" y="98971"/>
                    <a:pt x="30382" y="98971"/>
                  </a:cubicBezTo>
                  <a:cubicBezTo>
                    <a:pt x="30460" y="98971"/>
                    <a:pt x="30536" y="98939"/>
                    <a:pt x="30592" y="98879"/>
                  </a:cubicBezTo>
                  <a:lnTo>
                    <a:pt x="34563" y="94594"/>
                  </a:lnTo>
                  <a:cubicBezTo>
                    <a:pt x="37797" y="95884"/>
                    <a:pt x="41167" y="96802"/>
                    <a:pt x="44608" y="97332"/>
                  </a:cubicBezTo>
                  <a:lnTo>
                    <a:pt x="45916" y="103082"/>
                  </a:lnTo>
                  <a:cubicBezTo>
                    <a:pt x="45946" y="103213"/>
                    <a:pt x="46062" y="103305"/>
                    <a:pt x="46196" y="103305"/>
                  </a:cubicBezTo>
                  <a:lnTo>
                    <a:pt x="56748" y="103305"/>
                  </a:lnTo>
                  <a:cubicBezTo>
                    <a:pt x="56881" y="103305"/>
                    <a:pt x="56996" y="103213"/>
                    <a:pt x="57026" y="103083"/>
                  </a:cubicBezTo>
                  <a:lnTo>
                    <a:pt x="58323" y="97381"/>
                  </a:lnTo>
                  <a:cubicBezTo>
                    <a:pt x="61768" y="96881"/>
                    <a:pt x="65144" y="95992"/>
                    <a:pt x="68388" y="94731"/>
                  </a:cubicBezTo>
                  <a:lnTo>
                    <a:pt x="72399" y="99061"/>
                  </a:lnTo>
                  <a:cubicBezTo>
                    <a:pt x="72455" y="99121"/>
                    <a:pt x="72531" y="99152"/>
                    <a:pt x="72609" y="99152"/>
                  </a:cubicBezTo>
                  <a:cubicBezTo>
                    <a:pt x="72658" y="99152"/>
                    <a:pt x="72707" y="99140"/>
                    <a:pt x="72752" y="99114"/>
                  </a:cubicBezTo>
                  <a:lnTo>
                    <a:pt x="81891" y="93838"/>
                  </a:lnTo>
                  <a:cubicBezTo>
                    <a:pt x="82007" y="93771"/>
                    <a:pt x="82061" y="93632"/>
                    <a:pt x="82022" y="93505"/>
                  </a:cubicBezTo>
                  <a:lnTo>
                    <a:pt x="80292" y="87913"/>
                  </a:lnTo>
                  <a:cubicBezTo>
                    <a:pt x="83019" y="85755"/>
                    <a:pt x="85496" y="83299"/>
                    <a:pt x="87677" y="80589"/>
                  </a:cubicBezTo>
                  <a:lnTo>
                    <a:pt x="93324" y="82336"/>
                  </a:lnTo>
                  <a:cubicBezTo>
                    <a:pt x="93351" y="82345"/>
                    <a:pt x="93380" y="82349"/>
                    <a:pt x="93407" y="82349"/>
                  </a:cubicBezTo>
                  <a:cubicBezTo>
                    <a:pt x="93508" y="82349"/>
                    <a:pt x="93604" y="82296"/>
                    <a:pt x="93657" y="82206"/>
                  </a:cubicBezTo>
                  <a:lnTo>
                    <a:pt x="98932" y="73067"/>
                  </a:lnTo>
                  <a:cubicBezTo>
                    <a:pt x="98999" y="72952"/>
                    <a:pt x="98977" y="72805"/>
                    <a:pt x="98879" y="72713"/>
                  </a:cubicBezTo>
                  <a:lnTo>
                    <a:pt x="94594" y="68743"/>
                  </a:lnTo>
                  <a:cubicBezTo>
                    <a:pt x="95884" y="65509"/>
                    <a:pt x="96802" y="62139"/>
                    <a:pt x="97332" y="58699"/>
                  </a:cubicBezTo>
                  <a:lnTo>
                    <a:pt x="103083" y="57389"/>
                  </a:lnTo>
                  <a:cubicBezTo>
                    <a:pt x="103214" y="57359"/>
                    <a:pt x="103306" y="57243"/>
                    <a:pt x="103306" y="57110"/>
                  </a:cubicBezTo>
                  <a:lnTo>
                    <a:pt x="103306" y="46558"/>
                  </a:lnTo>
                  <a:cubicBezTo>
                    <a:pt x="103306" y="46424"/>
                    <a:pt x="103214" y="46308"/>
                    <a:pt x="103083" y="46278"/>
                  </a:cubicBezTo>
                  <a:lnTo>
                    <a:pt x="97382" y="44981"/>
                  </a:lnTo>
                  <a:cubicBezTo>
                    <a:pt x="96882" y="41537"/>
                    <a:pt x="95994" y="38160"/>
                    <a:pt x="94733" y="34916"/>
                  </a:cubicBezTo>
                  <a:lnTo>
                    <a:pt x="99062" y="30905"/>
                  </a:lnTo>
                  <a:cubicBezTo>
                    <a:pt x="99159" y="30814"/>
                    <a:pt x="99181" y="30668"/>
                    <a:pt x="99114" y="30553"/>
                  </a:cubicBezTo>
                  <a:lnTo>
                    <a:pt x="93838" y="21414"/>
                  </a:lnTo>
                  <a:cubicBezTo>
                    <a:pt x="93786" y="21323"/>
                    <a:pt x="93691" y="21271"/>
                    <a:pt x="93591" y="21271"/>
                  </a:cubicBezTo>
                  <a:cubicBezTo>
                    <a:pt x="93563" y="21271"/>
                    <a:pt x="93534" y="21275"/>
                    <a:pt x="93506" y="21283"/>
                  </a:cubicBezTo>
                  <a:lnTo>
                    <a:pt x="87913" y="23013"/>
                  </a:lnTo>
                  <a:cubicBezTo>
                    <a:pt x="85755" y="20286"/>
                    <a:pt x="83299" y="17809"/>
                    <a:pt x="80590" y="15629"/>
                  </a:cubicBezTo>
                  <a:lnTo>
                    <a:pt x="82337" y="9982"/>
                  </a:lnTo>
                  <a:cubicBezTo>
                    <a:pt x="82376" y="9853"/>
                    <a:pt x="82322" y="9716"/>
                    <a:pt x="82206" y="9649"/>
                  </a:cubicBezTo>
                  <a:lnTo>
                    <a:pt x="73068" y="4372"/>
                  </a:lnTo>
                  <a:cubicBezTo>
                    <a:pt x="73023" y="4347"/>
                    <a:pt x="72974" y="4334"/>
                    <a:pt x="72925" y="4334"/>
                  </a:cubicBezTo>
                  <a:cubicBezTo>
                    <a:pt x="72847" y="4334"/>
                    <a:pt x="72770" y="4366"/>
                    <a:pt x="72714" y="4426"/>
                  </a:cubicBezTo>
                  <a:lnTo>
                    <a:pt x="68744" y="8711"/>
                  </a:lnTo>
                  <a:cubicBezTo>
                    <a:pt x="65496" y="7418"/>
                    <a:pt x="62119" y="6497"/>
                    <a:pt x="58699" y="5974"/>
                  </a:cubicBezTo>
                  <a:lnTo>
                    <a:pt x="57389" y="223"/>
                  </a:lnTo>
                  <a:cubicBezTo>
                    <a:pt x="57360" y="93"/>
                    <a:pt x="57245" y="0"/>
                    <a:pt x="57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1545975" y="3288100"/>
              <a:ext cx="912125" cy="845400"/>
            </a:xfrm>
            <a:custGeom>
              <a:avLst/>
              <a:gdLst/>
              <a:ahLst/>
              <a:cxnLst/>
              <a:rect l="l" t="t" r="r" b="b"/>
              <a:pathLst>
                <a:path w="36485" h="33816" extrusionOk="0">
                  <a:moveTo>
                    <a:pt x="17000" y="0"/>
                  </a:moveTo>
                  <a:lnTo>
                    <a:pt x="0" y="6562"/>
                  </a:lnTo>
                  <a:cubicBezTo>
                    <a:pt x="0" y="6562"/>
                    <a:pt x="6407" y="19558"/>
                    <a:pt x="16084" y="26245"/>
                  </a:cubicBezTo>
                  <a:cubicBezTo>
                    <a:pt x="25761" y="32933"/>
                    <a:pt x="36484" y="33815"/>
                    <a:pt x="36484" y="33815"/>
                  </a:cubicBezTo>
                  <a:cubicBezTo>
                    <a:pt x="36484" y="33815"/>
                    <a:pt x="34784" y="32049"/>
                    <a:pt x="31908" y="27255"/>
                  </a:cubicBezTo>
                  <a:cubicBezTo>
                    <a:pt x="29030" y="22459"/>
                    <a:pt x="26153" y="11609"/>
                    <a:pt x="26153" y="11609"/>
                  </a:cubicBezTo>
                  <a:lnTo>
                    <a:pt x="170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1535000" y="3278675"/>
              <a:ext cx="935700" cy="864350"/>
            </a:xfrm>
            <a:custGeom>
              <a:avLst/>
              <a:gdLst/>
              <a:ahLst/>
              <a:cxnLst/>
              <a:rect l="l" t="t" r="r" b="b"/>
              <a:pathLst>
                <a:path w="37428" h="34574" extrusionOk="0">
                  <a:moveTo>
                    <a:pt x="17315" y="832"/>
                  </a:moveTo>
                  <a:lnTo>
                    <a:pt x="26246" y="12159"/>
                  </a:lnTo>
                  <a:cubicBezTo>
                    <a:pt x="26529" y="13213"/>
                    <a:pt x="29245" y="23197"/>
                    <a:pt x="32022" y="27826"/>
                  </a:cubicBezTo>
                  <a:cubicBezTo>
                    <a:pt x="33888" y="30936"/>
                    <a:pt x="35255" y="32774"/>
                    <a:pt x="36002" y="33700"/>
                  </a:cubicBezTo>
                  <a:cubicBezTo>
                    <a:pt x="33180" y="33305"/>
                    <a:pt x="24565" y="31718"/>
                    <a:pt x="16739" y="26309"/>
                  </a:cubicBezTo>
                  <a:cubicBezTo>
                    <a:pt x="8164" y="20385"/>
                    <a:pt x="2097" y="9302"/>
                    <a:pt x="968" y="7141"/>
                  </a:cubicBezTo>
                  <a:lnTo>
                    <a:pt x="17315" y="832"/>
                  </a:lnTo>
                  <a:close/>
                  <a:moveTo>
                    <a:pt x="17439" y="0"/>
                  </a:moveTo>
                  <a:cubicBezTo>
                    <a:pt x="17393" y="0"/>
                    <a:pt x="17347" y="9"/>
                    <a:pt x="17302" y="26"/>
                  </a:cubicBezTo>
                  <a:lnTo>
                    <a:pt x="302" y="6587"/>
                  </a:lnTo>
                  <a:cubicBezTo>
                    <a:pt x="95" y="6666"/>
                    <a:pt x="1" y="6907"/>
                    <a:pt x="99" y="7107"/>
                  </a:cubicBezTo>
                  <a:cubicBezTo>
                    <a:pt x="163" y="7238"/>
                    <a:pt x="6662" y="20268"/>
                    <a:pt x="16307" y="26934"/>
                  </a:cubicBezTo>
                  <a:cubicBezTo>
                    <a:pt x="25957" y="33601"/>
                    <a:pt x="36784" y="34560"/>
                    <a:pt x="36893" y="34570"/>
                  </a:cubicBezTo>
                  <a:cubicBezTo>
                    <a:pt x="36902" y="34571"/>
                    <a:pt x="36913" y="34572"/>
                    <a:pt x="36923" y="34572"/>
                  </a:cubicBezTo>
                  <a:lnTo>
                    <a:pt x="36923" y="34573"/>
                  </a:lnTo>
                  <a:cubicBezTo>
                    <a:pt x="37258" y="34572"/>
                    <a:pt x="37428" y="34172"/>
                    <a:pt x="37196" y="33931"/>
                  </a:cubicBezTo>
                  <a:cubicBezTo>
                    <a:pt x="37180" y="33912"/>
                    <a:pt x="35484" y="32125"/>
                    <a:pt x="32672" y="27437"/>
                  </a:cubicBezTo>
                  <a:cubicBezTo>
                    <a:pt x="29856" y="22744"/>
                    <a:pt x="26988" y="11997"/>
                    <a:pt x="26959" y="11890"/>
                  </a:cubicBezTo>
                  <a:cubicBezTo>
                    <a:pt x="26946" y="11840"/>
                    <a:pt x="26922" y="11793"/>
                    <a:pt x="26891" y="11752"/>
                  </a:cubicBezTo>
                  <a:lnTo>
                    <a:pt x="17736" y="144"/>
                  </a:lnTo>
                  <a:cubicBezTo>
                    <a:pt x="17663" y="51"/>
                    <a:pt x="17552" y="0"/>
                    <a:pt x="1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2218250" y="3556350"/>
              <a:ext cx="104375" cy="173675"/>
            </a:xfrm>
            <a:custGeom>
              <a:avLst/>
              <a:gdLst/>
              <a:ahLst/>
              <a:cxnLst/>
              <a:rect l="l" t="t" r="r" b="b"/>
              <a:pathLst>
                <a:path w="4175" h="6947" extrusionOk="0">
                  <a:moveTo>
                    <a:pt x="4174" y="1"/>
                  </a:moveTo>
                  <a:lnTo>
                    <a:pt x="0" y="2212"/>
                  </a:lnTo>
                  <a:cubicBezTo>
                    <a:pt x="0" y="2212"/>
                    <a:pt x="1965" y="6386"/>
                    <a:pt x="2702" y="6877"/>
                  </a:cubicBezTo>
                  <a:cubicBezTo>
                    <a:pt x="2773" y="6925"/>
                    <a:pt x="2836" y="6947"/>
                    <a:pt x="2892" y="6947"/>
                  </a:cubicBezTo>
                  <a:cubicBezTo>
                    <a:pt x="3417" y="6947"/>
                    <a:pt x="3327" y="4993"/>
                    <a:pt x="3439" y="3439"/>
                  </a:cubicBezTo>
                  <a:cubicBezTo>
                    <a:pt x="3561" y="1720"/>
                    <a:pt x="4174" y="1"/>
                    <a:pt x="4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2210150" y="3549200"/>
              <a:ext cx="121000" cy="187975"/>
            </a:xfrm>
            <a:custGeom>
              <a:avLst/>
              <a:gdLst/>
              <a:ahLst/>
              <a:cxnLst/>
              <a:rect l="l" t="t" r="r" b="b"/>
              <a:pathLst>
                <a:path w="4840" h="7519" extrusionOk="0">
                  <a:moveTo>
                    <a:pt x="4015" y="867"/>
                  </a:moveTo>
                  <a:lnTo>
                    <a:pt x="4015" y="867"/>
                  </a:lnTo>
                  <a:cubicBezTo>
                    <a:pt x="3820" y="1536"/>
                    <a:pt x="3554" y="2614"/>
                    <a:pt x="3476" y="3705"/>
                  </a:cubicBezTo>
                  <a:cubicBezTo>
                    <a:pt x="3449" y="4078"/>
                    <a:pt x="3434" y="4475"/>
                    <a:pt x="3419" y="4862"/>
                  </a:cubicBezTo>
                  <a:cubicBezTo>
                    <a:pt x="3391" y="5592"/>
                    <a:pt x="3350" y="6679"/>
                    <a:pt x="3190" y="6930"/>
                  </a:cubicBezTo>
                  <a:cubicBezTo>
                    <a:pt x="3189" y="6928"/>
                    <a:pt x="3186" y="6926"/>
                    <a:pt x="3184" y="6925"/>
                  </a:cubicBezTo>
                  <a:cubicBezTo>
                    <a:pt x="2720" y="6615"/>
                    <a:pt x="1464" y="4220"/>
                    <a:pt x="700" y="2622"/>
                  </a:cubicBezTo>
                  <a:lnTo>
                    <a:pt x="4015" y="867"/>
                  </a:lnTo>
                  <a:close/>
                  <a:moveTo>
                    <a:pt x="4500" y="0"/>
                  </a:moveTo>
                  <a:cubicBezTo>
                    <a:pt x="4456" y="0"/>
                    <a:pt x="4410" y="11"/>
                    <a:pt x="4365" y="34"/>
                  </a:cubicBezTo>
                  <a:lnTo>
                    <a:pt x="190" y="2244"/>
                  </a:lnTo>
                  <a:cubicBezTo>
                    <a:pt x="55" y="2316"/>
                    <a:pt x="0" y="2481"/>
                    <a:pt x="65" y="2619"/>
                  </a:cubicBezTo>
                  <a:cubicBezTo>
                    <a:pt x="398" y="3328"/>
                    <a:pt x="2102" y="6891"/>
                    <a:pt x="2867" y="7402"/>
                  </a:cubicBezTo>
                  <a:cubicBezTo>
                    <a:pt x="2999" y="7490"/>
                    <a:pt x="3118" y="7518"/>
                    <a:pt x="3217" y="7518"/>
                  </a:cubicBezTo>
                  <a:cubicBezTo>
                    <a:pt x="3293" y="7518"/>
                    <a:pt x="3368" y="7501"/>
                    <a:pt x="3436" y="7466"/>
                  </a:cubicBezTo>
                  <a:cubicBezTo>
                    <a:pt x="3882" y="7238"/>
                    <a:pt x="3933" y="6424"/>
                    <a:pt x="3992" y="4883"/>
                  </a:cubicBezTo>
                  <a:cubicBezTo>
                    <a:pt x="4007" y="4502"/>
                    <a:pt x="4022" y="4113"/>
                    <a:pt x="4047" y="3745"/>
                  </a:cubicBezTo>
                  <a:cubicBezTo>
                    <a:pt x="4166" y="2087"/>
                    <a:pt x="4763" y="400"/>
                    <a:pt x="4769" y="383"/>
                  </a:cubicBezTo>
                  <a:cubicBezTo>
                    <a:pt x="4840" y="185"/>
                    <a:pt x="4684" y="0"/>
                    <a:pt x="4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2067825" y="3350700"/>
              <a:ext cx="254800" cy="319250"/>
            </a:xfrm>
            <a:custGeom>
              <a:avLst/>
              <a:gdLst/>
              <a:ahLst/>
              <a:cxnLst/>
              <a:rect l="l" t="t" r="r" b="b"/>
              <a:pathLst>
                <a:path w="10192" h="12770" extrusionOk="0">
                  <a:moveTo>
                    <a:pt x="3439" y="0"/>
                  </a:moveTo>
                  <a:lnTo>
                    <a:pt x="0" y="4788"/>
                  </a:lnTo>
                  <a:lnTo>
                    <a:pt x="4421" y="12770"/>
                  </a:lnTo>
                  <a:lnTo>
                    <a:pt x="10191" y="8227"/>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2060225" y="3343525"/>
              <a:ext cx="270500" cy="333600"/>
            </a:xfrm>
            <a:custGeom>
              <a:avLst/>
              <a:gdLst/>
              <a:ahLst/>
              <a:cxnLst/>
              <a:rect l="l" t="t" r="r" b="b"/>
              <a:pathLst>
                <a:path w="10820" h="13344" extrusionOk="0">
                  <a:moveTo>
                    <a:pt x="3758" y="757"/>
                  </a:moveTo>
                  <a:lnTo>
                    <a:pt x="10089" y="8470"/>
                  </a:lnTo>
                  <a:lnTo>
                    <a:pt x="4813" y="12624"/>
                  </a:lnTo>
                  <a:lnTo>
                    <a:pt x="643" y="5096"/>
                  </a:lnTo>
                  <a:lnTo>
                    <a:pt x="3758" y="757"/>
                  </a:lnTo>
                  <a:close/>
                  <a:moveTo>
                    <a:pt x="3733" y="0"/>
                  </a:moveTo>
                  <a:cubicBezTo>
                    <a:pt x="3644" y="4"/>
                    <a:pt x="3562" y="48"/>
                    <a:pt x="3510" y="119"/>
                  </a:cubicBezTo>
                  <a:lnTo>
                    <a:pt x="72" y="4909"/>
                  </a:lnTo>
                  <a:cubicBezTo>
                    <a:pt x="7" y="4999"/>
                    <a:pt x="0" y="5118"/>
                    <a:pt x="53" y="5214"/>
                  </a:cubicBezTo>
                  <a:lnTo>
                    <a:pt x="4474" y="13196"/>
                  </a:lnTo>
                  <a:cubicBezTo>
                    <a:pt x="4515" y="13270"/>
                    <a:pt x="4586" y="13322"/>
                    <a:pt x="4668" y="13338"/>
                  </a:cubicBezTo>
                  <a:cubicBezTo>
                    <a:pt x="4687" y="13341"/>
                    <a:pt x="4705" y="13344"/>
                    <a:pt x="4725" y="13344"/>
                  </a:cubicBezTo>
                  <a:cubicBezTo>
                    <a:pt x="4788" y="13344"/>
                    <a:pt x="4851" y="13322"/>
                    <a:pt x="4902" y="13282"/>
                  </a:cubicBezTo>
                  <a:lnTo>
                    <a:pt x="10672" y="8738"/>
                  </a:lnTo>
                  <a:cubicBezTo>
                    <a:pt x="10799" y="8640"/>
                    <a:pt x="10819" y="8456"/>
                    <a:pt x="10716" y="8332"/>
                  </a:cubicBezTo>
                  <a:lnTo>
                    <a:pt x="3964" y="105"/>
                  </a:lnTo>
                  <a:cubicBezTo>
                    <a:pt x="3907" y="36"/>
                    <a:pt x="3820" y="7"/>
                    <a:pt x="3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2021775" y="2902500"/>
              <a:ext cx="325425" cy="627250"/>
            </a:xfrm>
            <a:custGeom>
              <a:avLst/>
              <a:gdLst/>
              <a:ahLst/>
              <a:cxnLst/>
              <a:rect l="l" t="t" r="r" b="b"/>
              <a:pathLst>
                <a:path w="13017" h="25090" extrusionOk="0">
                  <a:moveTo>
                    <a:pt x="5281" y="1"/>
                  </a:moveTo>
                  <a:cubicBezTo>
                    <a:pt x="5281" y="1"/>
                    <a:pt x="3439" y="6140"/>
                    <a:pt x="1965" y="9455"/>
                  </a:cubicBezTo>
                  <a:cubicBezTo>
                    <a:pt x="492" y="12771"/>
                    <a:pt x="1" y="14490"/>
                    <a:pt x="1" y="14490"/>
                  </a:cubicBezTo>
                  <a:cubicBezTo>
                    <a:pt x="1" y="14490"/>
                    <a:pt x="246" y="16577"/>
                    <a:pt x="1842" y="19892"/>
                  </a:cubicBezTo>
                  <a:cubicBezTo>
                    <a:pt x="3322" y="22966"/>
                    <a:pt x="4591" y="25090"/>
                    <a:pt x="4866" y="25090"/>
                  </a:cubicBezTo>
                  <a:cubicBezTo>
                    <a:pt x="4887" y="25090"/>
                    <a:pt x="4903" y="25077"/>
                    <a:pt x="4912" y="25050"/>
                  </a:cubicBezTo>
                  <a:cubicBezTo>
                    <a:pt x="5034" y="24681"/>
                    <a:pt x="4176" y="22226"/>
                    <a:pt x="7737" y="17804"/>
                  </a:cubicBezTo>
                  <a:cubicBezTo>
                    <a:pt x="11298" y="13384"/>
                    <a:pt x="13017" y="11419"/>
                    <a:pt x="13017" y="11419"/>
                  </a:cubicBezTo>
                  <a:lnTo>
                    <a:pt x="52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2014550" y="2895325"/>
              <a:ext cx="340375" cy="641600"/>
            </a:xfrm>
            <a:custGeom>
              <a:avLst/>
              <a:gdLst/>
              <a:ahLst/>
              <a:cxnLst/>
              <a:rect l="l" t="t" r="r" b="b"/>
              <a:pathLst>
                <a:path w="13615" h="25664" extrusionOk="0">
                  <a:moveTo>
                    <a:pt x="5668" y="945"/>
                  </a:moveTo>
                  <a:lnTo>
                    <a:pt x="12945" y="11687"/>
                  </a:lnTo>
                  <a:cubicBezTo>
                    <a:pt x="12460" y="12249"/>
                    <a:pt x="10755" y="14247"/>
                    <a:pt x="7802" y="17913"/>
                  </a:cubicBezTo>
                  <a:cubicBezTo>
                    <a:pt x="5055" y="21324"/>
                    <a:pt x="4880" y="23611"/>
                    <a:pt x="4907" y="24692"/>
                  </a:cubicBezTo>
                  <a:cubicBezTo>
                    <a:pt x="4424" y="23987"/>
                    <a:pt x="3530" y="22426"/>
                    <a:pt x="2389" y="20056"/>
                  </a:cubicBezTo>
                  <a:cubicBezTo>
                    <a:pt x="978" y="17124"/>
                    <a:pt x="634" y="15149"/>
                    <a:pt x="581" y="14799"/>
                  </a:cubicBezTo>
                  <a:lnTo>
                    <a:pt x="582" y="14799"/>
                  </a:lnTo>
                  <a:cubicBezTo>
                    <a:pt x="679" y="14477"/>
                    <a:pt x="1215" y="12786"/>
                    <a:pt x="2515" y="9859"/>
                  </a:cubicBezTo>
                  <a:cubicBezTo>
                    <a:pt x="3716" y="7160"/>
                    <a:pt x="5172" y="2554"/>
                    <a:pt x="5668" y="945"/>
                  </a:cubicBezTo>
                  <a:close/>
                  <a:moveTo>
                    <a:pt x="5571" y="1"/>
                  </a:moveTo>
                  <a:cubicBezTo>
                    <a:pt x="5453" y="1"/>
                    <a:pt x="5335" y="73"/>
                    <a:pt x="5295" y="206"/>
                  </a:cubicBezTo>
                  <a:cubicBezTo>
                    <a:pt x="5277" y="267"/>
                    <a:pt x="3442" y="6365"/>
                    <a:pt x="1992" y="9626"/>
                  </a:cubicBezTo>
                  <a:cubicBezTo>
                    <a:pt x="528" y="12922"/>
                    <a:pt x="34" y="14627"/>
                    <a:pt x="14" y="14698"/>
                  </a:cubicBezTo>
                  <a:cubicBezTo>
                    <a:pt x="4" y="14735"/>
                    <a:pt x="0" y="14773"/>
                    <a:pt x="5" y="14810"/>
                  </a:cubicBezTo>
                  <a:cubicBezTo>
                    <a:pt x="15" y="14898"/>
                    <a:pt x="274" y="16983"/>
                    <a:pt x="1873" y="20304"/>
                  </a:cubicBezTo>
                  <a:cubicBezTo>
                    <a:pt x="3053" y="22754"/>
                    <a:pt x="4577" y="25663"/>
                    <a:pt x="5166" y="25663"/>
                  </a:cubicBezTo>
                  <a:cubicBezTo>
                    <a:pt x="5169" y="25662"/>
                    <a:pt x="5173" y="25662"/>
                    <a:pt x="5176" y="25662"/>
                  </a:cubicBezTo>
                  <a:cubicBezTo>
                    <a:pt x="5313" y="25654"/>
                    <a:pt x="5427" y="25564"/>
                    <a:pt x="5472" y="25427"/>
                  </a:cubicBezTo>
                  <a:cubicBezTo>
                    <a:pt x="5509" y="25316"/>
                    <a:pt x="5503" y="25190"/>
                    <a:pt x="5492" y="24978"/>
                  </a:cubicBezTo>
                  <a:cubicBezTo>
                    <a:pt x="5448" y="24134"/>
                    <a:pt x="5332" y="21890"/>
                    <a:pt x="8248" y="18272"/>
                  </a:cubicBezTo>
                  <a:cubicBezTo>
                    <a:pt x="11762" y="13908"/>
                    <a:pt x="13502" y="11916"/>
                    <a:pt x="13520" y="11896"/>
                  </a:cubicBezTo>
                  <a:cubicBezTo>
                    <a:pt x="13605" y="11798"/>
                    <a:pt x="13615" y="11654"/>
                    <a:pt x="13542" y="11547"/>
                  </a:cubicBezTo>
                  <a:lnTo>
                    <a:pt x="5807" y="127"/>
                  </a:lnTo>
                  <a:cubicBezTo>
                    <a:pt x="5749" y="41"/>
                    <a:pt x="5660"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1914325" y="3172675"/>
              <a:ext cx="297775" cy="571325"/>
            </a:xfrm>
            <a:custGeom>
              <a:avLst/>
              <a:gdLst/>
              <a:ahLst/>
              <a:cxnLst/>
              <a:rect l="l" t="t" r="r" b="b"/>
              <a:pathLst>
                <a:path w="11911" h="22853" extrusionOk="0">
                  <a:moveTo>
                    <a:pt x="4176" y="0"/>
                  </a:moveTo>
                  <a:lnTo>
                    <a:pt x="1" y="5279"/>
                  </a:lnTo>
                  <a:cubicBezTo>
                    <a:pt x="1" y="5279"/>
                    <a:pt x="491" y="9453"/>
                    <a:pt x="2456" y="13629"/>
                  </a:cubicBezTo>
                  <a:cubicBezTo>
                    <a:pt x="4421" y="17804"/>
                    <a:pt x="4833" y="22852"/>
                    <a:pt x="4833" y="22852"/>
                  </a:cubicBezTo>
                  <a:lnTo>
                    <a:pt x="11911" y="14365"/>
                  </a:lnTo>
                  <a:cubicBezTo>
                    <a:pt x="11911" y="14365"/>
                    <a:pt x="9824" y="12033"/>
                    <a:pt x="7245" y="8227"/>
                  </a:cubicBezTo>
                  <a:cubicBezTo>
                    <a:pt x="4668" y="4421"/>
                    <a:pt x="4176" y="0"/>
                    <a:pt x="4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1907000" y="3165500"/>
              <a:ext cx="312925" cy="585675"/>
            </a:xfrm>
            <a:custGeom>
              <a:avLst/>
              <a:gdLst/>
              <a:ahLst/>
              <a:cxnLst/>
              <a:rect l="l" t="t" r="r" b="b"/>
              <a:pathLst>
                <a:path w="12517" h="23427" extrusionOk="0">
                  <a:moveTo>
                    <a:pt x="4284" y="983"/>
                  </a:moveTo>
                  <a:cubicBezTo>
                    <a:pt x="4526" y="2372"/>
                    <a:pt x="5278" y="5685"/>
                    <a:pt x="7302" y="8674"/>
                  </a:cubicBezTo>
                  <a:cubicBezTo>
                    <a:pt x="9453" y="11849"/>
                    <a:pt x="11285" y="14028"/>
                    <a:pt x="11828" y="14657"/>
                  </a:cubicBezTo>
                  <a:lnTo>
                    <a:pt x="5338" y="22438"/>
                  </a:lnTo>
                  <a:cubicBezTo>
                    <a:pt x="5149" y="20909"/>
                    <a:pt x="4549" y="17067"/>
                    <a:pt x="3009" y="13794"/>
                  </a:cubicBezTo>
                  <a:cubicBezTo>
                    <a:pt x="1268" y="10095"/>
                    <a:pt x="690" y="6349"/>
                    <a:pt x="593" y="5648"/>
                  </a:cubicBezTo>
                  <a:lnTo>
                    <a:pt x="4284" y="983"/>
                  </a:lnTo>
                  <a:close/>
                  <a:moveTo>
                    <a:pt x="4471" y="1"/>
                  </a:moveTo>
                  <a:cubicBezTo>
                    <a:pt x="4385" y="1"/>
                    <a:pt x="4301" y="39"/>
                    <a:pt x="4244" y="108"/>
                  </a:cubicBezTo>
                  <a:lnTo>
                    <a:pt x="69" y="5388"/>
                  </a:lnTo>
                  <a:cubicBezTo>
                    <a:pt x="22" y="5448"/>
                    <a:pt x="1" y="5525"/>
                    <a:pt x="9" y="5600"/>
                  </a:cubicBezTo>
                  <a:cubicBezTo>
                    <a:pt x="15" y="5641"/>
                    <a:pt x="529" y="9869"/>
                    <a:pt x="2491" y="14038"/>
                  </a:cubicBezTo>
                  <a:cubicBezTo>
                    <a:pt x="4410" y="18116"/>
                    <a:pt x="4837" y="23113"/>
                    <a:pt x="4840" y="23163"/>
                  </a:cubicBezTo>
                  <a:cubicBezTo>
                    <a:pt x="4853" y="23312"/>
                    <a:pt x="4977" y="23426"/>
                    <a:pt x="5126" y="23426"/>
                  </a:cubicBezTo>
                  <a:cubicBezTo>
                    <a:pt x="5210" y="23426"/>
                    <a:pt x="5291" y="23388"/>
                    <a:pt x="5346" y="23323"/>
                  </a:cubicBezTo>
                  <a:lnTo>
                    <a:pt x="12425" y="14836"/>
                  </a:lnTo>
                  <a:cubicBezTo>
                    <a:pt x="12516" y="14728"/>
                    <a:pt x="12513" y="14568"/>
                    <a:pt x="12418" y="14462"/>
                  </a:cubicBezTo>
                  <a:cubicBezTo>
                    <a:pt x="12398" y="14438"/>
                    <a:pt x="10312" y="12097"/>
                    <a:pt x="7776" y="8353"/>
                  </a:cubicBezTo>
                  <a:cubicBezTo>
                    <a:pt x="5269" y="4652"/>
                    <a:pt x="4758" y="298"/>
                    <a:pt x="4753" y="255"/>
                  </a:cubicBezTo>
                  <a:cubicBezTo>
                    <a:pt x="4741" y="139"/>
                    <a:pt x="4660" y="43"/>
                    <a:pt x="4548" y="11"/>
                  </a:cubicBezTo>
                  <a:cubicBezTo>
                    <a:pt x="4522" y="4"/>
                    <a:pt x="4497" y="1"/>
                    <a:pt x="4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1969575" y="2394475"/>
              <a:ext cx="976200" cy="1016300"/>
            </a:xfrm>
            <a:custGeom>
              <a:avLst/>
              <a:gdLst/>
              <a:ahLst/>
              <a:cxnLst/>
              <a:rect l="l" t="t" r="r" b="b"/>
              <a:pathLst>
                <a:path w="39048" h="40652" extrusionOk="0">
                  <a:moveTo>
                    <a:pt x="24487" y="1"/>
                  </a:moveTo>
                  <a:cubicBezTo>
                    <a:pt x="15906" y="1"/>
                    <a:pt x="9204" y="5478"/>
                    <a:pt x="9947" y="7922"/>
                  </a:cubicBezTo>
                  <a:cubicBezTo>
                    <a:pt x="10807" y="10746"/>
                    <a:pt x="5527" y="11482"/>
                    <a:pt x="5527" y="11482"/>
                  </a:cubicBezTo>
                  <a:cubicBezTo>
                    <a:pt x="5527" y="11482"/>
                    <a:pt x="3685" y="11728"/>
                    <a:pt x="2089" y="13447"/>
                  </a:cubicBezTo>
                  <a:cubicBezTo>
                    <a:pt x="492" y="15167"/>
                    <a:pt x="0" y="19218"/>
                    <a:pt x="2456" y="23516"/>
                  </a:cubicBezTo>
                  <a:cubicBezTo>
                    <a:pt x="3381" y="25133"/>
                    <a:pt x="4253" y="25638"/>
                    <a:pt x="4981" y="25638"/>
                  </a:cubicBezTo>
                  <a:cubicBezTo>
                    <a:pt x="6188" y="25638"/>
                    <a:pt x="7000" y="24253"/>
                    <a:pt x="7000" y="24253"/>
                  </a:cubicBezTo>
                  <a:cubicBezTo>
                    <a:pt x="7000" y="24253"/>
                    <a:pt x="7614" y="25849"/>
                    <a:pt x="8719" y="28673"/>
                  </a:cubicBezTo>
                  <a:cubicBezTo>
                    <a:pt x="9825" y="31497"/>
                    <a:pt x="13386" y="38741"/>
                    <a:pt x="16577" y="40092"/>
                  </a:cubicBezTo>
                  <a:cubicBezTo>
                    <a:pt x="17404" y="40442"/>
                    <a:pt x="18263" y="40652"/>
                    <a:pt x="19161" y="40652"/>
                  </a:cubicBezTo>
                  <a:cubicBezTo>
                    <a:pt x="21734" y="40652"/>
                    <a:pt x="24630" y="38928"/>
                    <a:pt x="27997" y="33831"/>
                  </a:cubicBezTo>
                  <a:cubicBezTo>
                    <a:pt x="32540" y="26954"/>
                    <a:pt x="35979" y="14184"/>
                    <a:pt x="35979" y="14184"/>
                  </a:cubicBezTo>
                  <a:cubicBezTo>
                    <a:pt x="35979" y="14184"/>
                    <a:pt x="39048" y="2642"/>
                    <a:pt x="28610" y="431"/>
                  </a:cubicBezTo>
                  <a:cubicBezTo>
                    <a:pt x="27204" y="133"/>
                    <a:pt x="25823" y="1"/>
                    <a:pt x="24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1962275" y="2387325"/>
              <a:ext cx="950425" cy="1030625"/>
            </a:xfrm>
            <a:custGeom>
              <a:avLst/>
              <a:gdLst/>
              <a:ahLst/>
              <a:cxnLst/>
              <a:rect l="l" t="t" r="r" b="b"/>
              <a:pathLst>
                <a:path w="38017" h="41225" extrusionOk="0">
                  <a:moveTo>
                    <a:pt x="24772" y="572"/>
                  </a:moveTo>
                  <a:cubicBezTo>
                    <a:pt x="26084" y="572"/>
                    <a:pt x="27447" y="702"/>
                    <a:pt x="28843" y="998"/>
                  </a:cubicBezTo>
                  <a:cubicBezTo>
                    <a:pt x="31640" y="1591"/>
                    <a:pt x="33695" y="2926"/>
                    <a:pt x="34951" y="4966"/>
                  </a:cubicBezTo>
                  <a:cubicBezTo>
                    <a:pt x="37396" y="8942"/>
                    <a:pt x="36011" y="14330"/>
                    <a:pt x="35994" y="14396"/>
                  </a:cubicBezTo>
                  <a:cubicBezTo>
                    <a:pt x="35948" y="14565"/>
                    <a:pt x="32510" y="27211"/>
                    <a:pt x="28051" y="33958"/>
                  </a:cubicBezTo>
                  <a:cubicBezTo>
                    <a:pt x="24529" y="39288"/>
                    <a:pt x="21655" y="40659"/>
                    <a:pt x="19442" y="40659"/>
                  </a:cubicBezTo>
                  <a:cubicBezTo>
                    <a:pt x="18502" y="40659"/>
                    <a:pt x="17682" y="40412"/>
                    <a:pt x="16982" y="40115"/>
                  </a:cubicBezTo>
                  <a:cubicBezTo>
                    <a:pt x="13996" y="38852"/>
                    <a:pt x="10502" y="31983"/>
                    <a:pt x="9278" y="28855"/>
                  </a:cubicBezTo>
                  <a:cubicBezTo>
                    <a:pt x="8173" y="26032"/>
                    <a:pt x="7560" y="24436"/>
                    <a:pt x="7560" y="24436"/>
                  </a:cubicBezTo>
                  <a:cubicBezTo>
                    <a:pt x="7519" y="24334"/>
                    <a:pt x="7426" y="24264"/>
                    <a:pt x="7316" y="24254"/>
                  </a:cubicBezTo>
                  <a:cubicBezTo>
                    <a:pt x="7308" y="24253"/>
                    <a:pt x="7300" y="24253"/>
                    <a:pt x="7292" y="24253"/>
                  </a:cubicBezTo>
                  <a:cubicBezTo>
                    <a:pt x="7191" y="24253"/>
                    <a:pt x="7097" y="24307"/>
                    <a:pt x="7046" y="24394"/>
                  </a:cubicBezTo>
                  <a:cubicBezTo>
                    <a:pt x="7038" y="24407"/>
                    <a:pt x="6300" y="25638"/>
                    <a:pt x="5274" y="25638"/>
                  </a:cubicBezTo>
                  <a:lnTo>
                    <a:pt x="5265" y="25638"/>
                  </a:lnTo>
                  <a:cubicBezTo>
                    <a:pt x="4507" y="25632"/>
                    <a:pt x="3745" y="24968"/>
                    <a:pt x="2998" y="23661"/>
                  </a:cubicBezTo>
                  <a:cubicBezTo>
                    <a:pt x="661" y="19571"/>
                    <a:pt x="1044" y="15594"/>
                    <a:pt x="2591" y="13929"/>
                  </a:cubicBezTo>
                  <a:cubicBezTo>
                    <a:pt x="4092" y="12313"/>
                    <a:pt x="5840" y="12055"/>
                    <a:pt x="5859" y="12052"/>
                  </a:cubicBezTo>
                  <a:cubicBezTo>
                    <a:pt x="5996" y="12034"/>
                    <a:pt x="9240" y="11563"/>
                    <a:pt x="10290" y="9919"/>
                  </a:cubicBezTo>
                  <a:cubicBezTo>
                    <a:pt x="10636" y="9378"/>
                    <a:pt x="10711" y="8775"/>
                    <a:pt x="10514" y="8126"/>
                  </a:cubicBezTo>
                  <a:cubicBezTo>
                    <a:pt x="10327" y="7514"/>
                    <a:pt x="10733" y="6605"/>
                    <a:pt x="11628" y="5629"/>
                  </a:cubicBezTo>
                  <a:cubicBezTo>
                    <a:pt x="13650" y="3422"/>
                    <a:pt x="18650" y="572"/>
                    <a:pt x="24772" y="572"/>
                  </a:cubicBezTo>
                  <a:close/>
                  <a:moveTo>
                    <a:pt x="24793" y="1"/>
                  </a:moveTo>
                  <a:cubicBezTo>
                    <a:pt x="18475" y="1"/>
                    <a:pt x="13301" y="2955"/>
                    <a:pt x="11204" y="5242"/>
                  </a:cubicBezTo>
                  <a:cubicBezTo>
                    <a:pt x="10155" y="6386"/>
                    <a:pt x="9715" y="7470"/>
                    <a:pt x="9965" y="8291"/>
                  </a:cubicBezTo>
                  <a:cubicBezTo>
                    <a:pt x="10113" y="8780"/>
                    <a:pt x="10062" y="9211"/>
                    <a:pt x="9808" y="9610"/>
                  </a:cubicBezTo>
                  <a:cubicBezTo>
                    <a:pt x="8900" y="11032"/>
                    <a:pt x="5810" y="11481"/>
                    <a:pt x="5781" y="11486"/>
                  </a:cubicBezTo>
                  <a:cubicBezTo>
                    <a:pt x="5702" y="11496"/>
                    <a:pt x="3817" y="11764"/>
                    <a:pt x="2170" y="13539"/>
                  </a:cubicBezTo>
                  <a:cubicBezTo>
                    <a:pt x="443" y="15399"/>
                    <a:pt x="1" y="19572"/>
                    <a:pt x="2500" y="23944"/>
                  </a:cubicBezTo>
                  <a:cubicBezTo>
                    <a:pt x="3356" y="25442"/>
                    <a:pt x="4286" y="26205"/>
                    <a:pt x="5262" y="26211"/>
                  </a:cubicBezTo>
                  <a:lnTo>
                    <a:pt x="5273" y="26211"/>
                  </a:lnTo>
                  <a:cubicBezTo>
                    <a:pt x="6159" y="26211"/>
                    <a:pt x="6839" y="25585"/>
                    <a:pt x="7214" y="25135"/>
                  </a:cubicBezTo>
                  <a:cubicBezTo>
                    <a:pt x="7476" y="25808"/>
                    <a:pt x="7997" y="27156"/>
                    <a:pt x="8745" y="29065"/>
                  </a:cubicBezTo>
                  <a:cubicBezTo>
                    <a:pt x="9741" y="31610"/>
                    <a:pt x="13351" y="39201"/>
                    <a:pt x="16758" y="40643"/>
                  </a:cubicBezTo>
                  <a:cubicBezTo>
                    <a:pt x="17672" y="41029"/>
                    <a:pt x="18571" y="41225"/>
                    <a:pt x="19461" y="41225"/>
                  </a:cubicBezTo>
                  <a:cubicBezTo>
                    <a:pt x="22499" y="41225"/>
                    <a:pt x="25436" y="38954"/>
                    <a:pt x="28529" y="34274"/>
                  </a:cubicBezTo>
                  <a:cubicBezTo>
                    <a:pt x="33045" y="27438"/>
                    <a:pt x="36512" y="14673"/>
                    <a:pt x="36547" y="14544"/>
                  </a:cubicBezTo>
                  <a:cubicBezTo>
                    <a:pt x="36608" y="14314"/>
                    <a:pt x="38016" y="8862"/>
                    <a:pt x="35440" y="4669"/>
                  </a:cubicBezTo>
                  <a:cubicBezTo>
                    <a:pt x="34099" y="2487"/>
                    <a:pt x="31920" y="1064"/>
                    <a:pt x="28963" y="437"/>
                  </a:cubicBezTo>
                  <a:cubicBezTo>
                    <a:pt x="27533" y="135"/>
                    <a:pt x="26137" y="1"/>
                    <a:pt x="24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2468225" y="2849175"/>
              <a:ext cx="209250" cy="296275"/>
            </a:xfrm>
            <a:custGeom>
              <a:avLst/>
              <a:gdLst/>
              <a:ahLst/>
              <a:cxnLst/>
              <a:rect l="l" t="t" r="r" b="b"/>
              <a:pathLst>
                <a:path w="8370" h="11851" extrusionOk="0">
                  <a:moveTo>
                    <a:pt x="8052" y="0"/>
                  </a:moveTo>
                  <a:cubicBezTo>
                    <a:pt x="7919" y="0"/>
                    <a:pt x="7800" y="93"/>
                    <a:pt x="7772" y="228"/>
                  </a:cubicBezTo>
                  <a:cubicBezTo>
                    <a:pt x="7717" y="469"/>
                    <a:pt x="6414" y="6171"/>
                    <a:pt x="6170" y="8861"/>
                  </a:cubicBezTo>
                  <a:lnTo>
                    <a:pt x="6157" y="8992"/>
                  </a:lnTo>
                  <a:cubicBezTo>
                    <a:pt x="6047" y="10211"/>
                    <a:pt x="5975" y="11016"/>
                    <a:pt x="5663" y="11211"/>
                  </a:cubicBezTo>
                  <a:cubicBezTo>
                    <a:pt x="5590" y="11256"/>
                    <a:pt x="5489" y="11276"/>
                    <a:pt x="5367" y="11276"/>
                  </a:cubicBezTo>
                  <a:cubicBezTo>
                    <a:pt x="4973" y="11276"/>
                    <a:pt x="4359" y="11068"/>
                    <a:pt x="3733" y="10830"/>
                  </a:cubicBezTo>
                  <a:cubicBezTo>
                    <a:pt x="1330" y="9914"/>
                    <a:pt x="601" y="7007"/>
                    <a:pt x="594" y="6978"/>
                  </a:cubicBezTo>
                  <a:cubicBezTo>
                    <a:pt x="562" y="6846"/>
                    <a:pt x="444" y="6758"/>
                    <a:pt x="314" y="6758"/>
                  </a:cubicBezTo>
                  <a:cubicBezTo>
                    <a:pt x="292" y="6758"/>
                    <a:pt x="270" y="6761"/>
                    <a:pt x="248" y="6766"/>
                  </a:cubicBezTo>
                  <a:cubicBezTo>
                    <a:pt x="95" y="6803"/>
                    <a:pt x="0" y="6958"/>
                    <a:pt x="37" y="7112"/>
                  </a:cubicBezTo>
                  <a:cubicBezTo>
                    <a:pt x="69" y="7243"/>
                    <a:pt x="840" y="10341"/>
                    <a:pt x="3529" y="11365"/>
                  </a:cubicBezTo>
                  <a:cubicBezTo>
                    <a:pt x="4320" y="11665"/>
                    <a:pt x="4913" y="11850"/>
                    <a:pt x="5368" y="11850"/>
                  </a:cubicBezTo>
                  <a:cubicBezTo>
                    <a:pt x="5601" y="11850"/>
                    <a:pt x="5798" y="11802"/>
                    <a:pt x="5965" y="11697"/>
                  </a:cubicBezTo>
                  <a:cubicBezTo>
                    <a:pt x="6518" y="11352"/>
                    <a:pt x="6592" y="10532"/>
                    <a:pt x="6728" y="9045"/>
                  </a:cubicBezTo>
                  <a:lnTo>
                    <a:pt x="6739" y="8913"/>
                  </a:lnTo>
                  <a:cubicBezTo>
                    <a:pt x="6981" y="6262"/>
                    <a:pt x="8317" y="415"/>
                    <a:pt x="8330" y="356"/>
                  </a:cubicBezTo>
                  <a:cubicBezTo>
                    <a:pt x="8369" y="199"/>
                    <a:pt x="8272" y="43"/>
                    <a:pt x="8116" y="7"/>
                  </a:cubicBezTo>
                  <a:cubicBezTo>
                    <a:pt x="8094" y="2"/>
                    <a:pt x="8073" y="0"/>
                    <a:pt x="8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2290550" y="2999725"/>
              <a:ext cx="100625" cy="32750"/>
            </a:xfrm>
            <a:custGeom>
              <a:avLst/>
              <a:gdLst/>
              <a:ahLst/>
              <a:cxnLst/>
              <a:rect l="l" t="t" r="r" b="b"/>
              <a:pathLst>
                <a:path w="4025" h="1310" extrusionOk="0">
                  <a:moveTo>
                    <a:pt x="3738" y="0"/>
                  </a:moveTo>
                  <a:cubicBezTo>
                    <a:pt x="3227" y="0"/>
                    <a:pt x="536" y="670"/>
                    <a:pt x="231" y="745"/>
                  </a:cubicBezTo>
                  <a:cubicBezTo>
                    <a:pt x="92" y="781"/>
                    <a:pt x="1" y="915"/>
                    <a:pt x="18" y="1057"/>
                  </a:cubicBezTo>
                  <a:cubicBezTo>
                    <a:pt x="35" y="1201"/>
                    <a:pt x="157" y="1308"/>
                    <a:pt x="300" y="1310"/>
                  </a:cubicBezTo>
                  <a:cubicBezTo>
                    <a:pt x="323" y="1310"/>
                    <a:pt x="346" y="1307"/>
                    <a:pt x="370" y="1302"/>
                  </a:cubicBezTo>
                  <a:cubicBezTo>
                    <a:pt x="1496" y="1019"/>
                    <a:pt x="3406" y="573"/>
                    <a:pt x="3738" y="573"/>
                  </a:cubicBezTo>
                  <a:cubicBezTo>
                    <a:pt x="3897" y="573"/>
                    <a:pt x="4024" y="445"/>
                    <a:pt x="4024" y="287"/>
                  </a:cubicBezTo>
                  <a:cubicBezTo>
                    <a:pt x="4024" y="128"/>
                    <a:pt x="389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a:off x="2336575" y="3015050"/>
              <a:ext cx="110300" cy="152500"/>
            </a:xfrm>
            <a:custGeom>
              <a:avLst/>
              <a:gdLst/>
              <a:ahLst/>
              <a:cxnLst/>
              <a:rect l="l" t="t" r="r" b="b"/>
              <a:pathLst>
                <a:path w="4412" h="6100" extrusionOk="0">
                  <a:moveTo>
                    <a:pt x="303" y="1"/>
                  </a:moveTo>
                  <a:cubicBezTo>
                    <a:pt x="292" y="1"/>
                    <a:pt x="282" y="1"/>
                    <a:pt x="271" y="3"/>
                  </a:cubicBezTo>
                  <a:cubicBezTo>
                    <a:pt x="114" y="19"/>
                    <a:pt x="0" y="160"/>
                    <a:pt x="16" y="317"/>
                  </a:cubicBezTo>
                  <a:cubicBezTo>
                    <a:pt x="37" y="512"/>
                    <a:pt x="568" y="5063"/>
                    <a:pt x="4026" y="6088"/>
                  </a:cubicBezTo>
                  <a:cubicBezTo>
                    <a:pt x="4053" y="6096"/>
                    <a:pt x="4081" y="6099"/>
                    <a:pt x="4108" y="6099"/>
                  </a:cubicBezTo>
                  <a:cubicBezTo>
                    <a:pt x="4249" y="6099"/>
                    <a:pt x="4371" y="5994"/>
                    <a:pt x="4391" y="5854"/>
                  </a:cubicBezTo>
                  <a:cubicBezTo>
                    <a:pt x="4411" y="5713"/>
                    <a:pt x="4326" y="5579"/>
                    <a:pt x="4189" y="5538"/>
                  </a:cubicBezTo>
                  <a:cubicBezTo>
                    <a:pt x="1098" y="4622"/>
                    <a:pt x="591" y="300"/>
                    <a:pt x="587" y="256"/>
                  </a:cubicBezTo>
                  <a:cubicBezTo>
                    <a:pt x="571" y="109"/>
                    <a:pt x="447"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a:off x="2502650" y="2817300"/>
              <a:ext cx="42075" cy="72225"/>
            </a:xfrm>
            <a:custGeom>
              <a:avLst/>
              <a:gdLst/>
              <a:ahLst/>
              <a:cxnLst/>
              <a:rect l="l" t="t" r="r" b="b"/>
              <a:pathLst>
                <a:path w="1683" h="2889" extrusionOk="0">
                  <a:moveTo>
                    <a:pt x="1101" y="0"/>
                  </a:moveTo>
                  <a:cubicBezTo>
                    <a:pt x="753" y="0"/>
                    <a:pt x="355" y="551"/>
                    <a:pt x="184" y="1292"/>
                  </a:cubicBezTo>
                  <a:cubicBezTo>
                    <a:pt x="0" y="2084"/>
                    <a:pt x="146" y="2796"/>
                    <a:pt x="510" y="2880"/>
                  </a:cubicBezTo>
                  <a:cubicBezTo>
                    <a:pt x="534" y="2885"/>
                    <a:pt x="558" y="2888"/>
                    <a:pt x="582" y="2888"/>
                  </a:cubicBezTo>
                  <a:cubicBezTo>
                    <a:pt x="930" y="2888"/>
                    <a:pt x="1328" y="2337"/>
                    <a:pt x="1499" y="1596"/>
                  </a:cubicBezTo>
                  <a:cubicBezTo>
                    <a:pt x="1682" y="803"/>
                    <a:pt x="1536" y="92"/>
                    <a:pt x="1173" y="9"/>
                  </a:cubicBezTo>
                  <a:cubicBezTo>
                    <a:pt x="1149" y="3"/>
                    <a:pt x="1125" y="0"/>
                    <a:pt x="1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2705700" y="2884075"/>
              <a:ext cx="42075" cy="72225"/>
            </a:xfrm>
            <a:custGeom>
              <a:avLst/>
              <a:gdLst/>
              <a:ahLst/>
              <a:cxnLst/>
              <a:rect l="l" t="t" r="r" b="b"/>
              <a:pathLst>
                <a:path w="1683" h="2889" extrusionOk="0">
                  <a:moveTo>
                    <a:pt x="1102" y="1"/>
                  </a:moveTo>
                  <a:cubicBezTo>
                    <a:pt x="754" y="1"/>
                    <a:pt x="354" y="552"/>
                    <a:pt x="183" y="1293"/>
                  </a:cubicBezTo>
                  <a:cubicBezTo>
                    <a:pt x="1" y="2086"/>
                    <a:pt x="146" y="2797"/>
                    <a:pt x="510" y="2880"/>
                  </a:cubicBezTo>
                  <a:cubicBezTo>
                    <a:pt x="533" y="2886"/>
                    <a:pt x="558" y="2889"/>
                    <a:pt x="582" y="2889"/>
                  </a:cubicBezTo>
                  <a:cubicBezTo>
                    <a:pt x="930" y="2889"/>
                    <a:pt x="1328" y="2338"/>
                    <a:pt x="1500" y="1597"/>
                  </a:cubicBezTo>
                  <a:cubicBezTo>
                    <a:pt x="1683" y="804"/>
                    <a:pt x="1537" y="93"/>
                    <a:pt x="1174" y="9"/>
                  </a:cubicBezTo>
                  <a:cubicBezTo>
                    <a:pt x="1150" y="3"/>
                    <a:pt x="1126"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2467000" y="2725875"/>
              <a:ext cx="124525" cy="45675"/>
            </a:xfrm>
            <a:custGeom>
              <a:avLst/>
              <a:gdLst/>
              <a:ahLst/>
              <a:cxnLst/>
              <a:rect l="l" t="t" r="r" b="b"/>
              <a:pathLst>
                <a:path w="4981" h="1827" extrusionOk="0">
                  <a:moveTo>
                    <a:pt x="2633" y="0"/>
                  </a:moveTo>
                  <a:cubicBezTo>
                    <a:pt x="2463" y="0"/>
                    <a:pt x="2294" y="16"/>
                    <a:pt x="2127" y="47"/>
                  </a:cubicBezTo>
                  <a:cubicBezTo>
                    <a:pt x="853" y="282"/>
                    <a:pt x="153" y="1339"/>
                    <a:pt x="125" y="1384"/>
                  </a:cubicBezTo>
                  <a:cubicBezTo>
                    <a:pt x="1" y="1574"/>
                    <a:pt x="137" y="1826"/>
                    <a:pt x="364" y="1826"/>
                  </a:cubicBezTo>
                  <a:cubicBezTo>
                    <a:pt x="461" y="1826"/>
                    <a:pt x="550" y="1778"/>
                    <a:pt x="604" y="1697"/>
                  </a:cubicBezTo>
                  <a:cubicBezTo>
                    <a:pt x="610" y="1687"/>
                    <a:pt x="1207" y="796"/>
                    <a:pt x="2238" y="608"/>
                  </a:cubicBezTo>
                  <a:cubicBezTo>
                    <a:pt x="2366" y="585"/>
                    <a:pt x="2496" y="573"/>
                    <a:pt x="2627" y="573"/>
                  </a:cubicBezTo>
                  <a:cubicBezTo>
                    <a:pt x="3221" y="573"/>
                    <a:pt x="3847" y="810"/>
                    <a:pt x="4494" y="1280"/>
                  </a:cubicBezTo>
                  <a:cubicBezTo>
                    <a:pt x="4544" y="1315"/>
                    <a:pt x="4601" y="1332"/>
                    <a:pt x="4658" y="1332"/>
                  </a:cubicBezTo>
                  <a:cubicBezTo>
                    <a:pt x="4746" y="1332"/>
                    <a:pt x="4833" y="1291"/>
                    <a:pt x="4889" y="1214"/>
                  </a:cubicBezTo>
                  <a:cubicBezTo>
                    <a:pt x="4980" y="1088"/>
                    <a:pt x="4955" y="911"/>
                    <a:pt x="4831" y="817"/>
                  </a:cubicBezTo>
                  <a:cubicBezTo>
                    <a:pt x="4084" y="274"/>
                    <a:pt x="3347" y="0"/>
                    <a:pt x="2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2695150" y="2800550"/>
              <a:ext cx="114500" cy="69250"/>
            </a:xfrm>
            <a:custGeom>
              <a:avLst/>
              <a:gdLst/>
              <a:ahLst/>
              <a:cxnLst/>
              <a:rect l="l" t="t" r="r" b="b"/>
              <a:pathLst>
                <a:path w="4580" h="2770" extrusionOk="0">
                  <a:moveTo>
                    <a:pt x="1777" y="1"/>
                  </a:moveTo>
                  <a:cubicBezTo>
                    <a:pt x="878" y="1"/>
                    <a:pt x="187" y="508"/>
                    <a:pt x="153" y="534"/>
                  </a:cubicBezTo>
                  <a:cubicBezTo>
                    <a:pt x="27" y="629"/>
                    <a:pt x="0" y="808"/>
                    <a:pt x="95" y="934"/>
                  </a:cubicBezTo>
                  <a:cubicBezTo>
                    <a:pt x="152" y="1010"/>
                    <a:pt x="237" y="1049"/>
                    <a:pt x="324" y="1049"/>
                  </a:cubicBezTo>
                  <a:cubicBezTo>
                    <a:pt x="384" y="1049"/>
                    <a:pt x="444" y="1031"/>
                    <a:pt x="496" y="992"/>
                  </a:cubicBezTo>
                  <a:cubicBezTo>
                    <a:pt x="502" y="987"/>
                    <a:pt x="1069" y="574"/>
                    <a:pt x="1778" y="574"/>
                  </a:cubicBezTo>
                  <a:cubicBezTo>
                    <a:pt x="1927" y="574"/>
                    <a:pt x="2081" y="592"/>
                    <a:pt x="2238" y="636"/>
                  </a:cubicBezTo>
                  <a:cubicBezTo>
                    <a:pt x="2944" y="831"/>
                    <a:pt x="3534" y="1490"/>
                    <a:pt x="3989" y="2592"/>
                  </a:cubicBezTo>
                  <a:cubicBezTo>
                    <a:pt x="4033" y="2699"/>
                    <a:pt x="4139" y="2769"/>
                    <a:pt x="4254" y="2769"/>
                  </a:cubicBezTo>
                  <a:cubicBezTo>
                    <a:pt x="4291" y="2769"/>
                    <a:pt x="4328" y="2761"/>
                    <a:pt x="4364" y="2747"/>
                  </a:cubicBezTo>
                  <a:cubicBezTo>
                    <a:pt x="4510" y="2686"/>
                    <a:pt x="4579" y="2518"/>
                    <a:pt x="4518" y="2372"/>
                  </a:cubicBezTo>
                  <a:cubicBezTo>
                    <a:pt x="3991" y="1095"/>
                    <a:pt x="3272" y="325"/>
                    <a:pt x="2384" y="82"/>
                  </a:cubicBezTo>
                  <a:cubicBezTo>
                    <a:pt x="2175" y="24"/>
                    <a:pt x="1971" y="1"/>
                    <a:pt x="1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a:off x="1941950" y="2257850"/>
              <a:ext cx="1099025" cy="639025"/>
            </a:xfrm>
            <a:custGeom>
              <a:avLst/>
              <a:gdLst/>
              <a:ahLst/>
              <a:cxnLst/>
              <a:rect l="l" t="t" r="r" b="b"/>
              <a:pathLst>
                <a:path w="43961" h="25561" extrusionOk="0">
                  <a:moveTo>
                    <a:pt x="26033" y="1"/>
                  </a:moveTo>
                  <a:cubicBezTo>
                    <a:pt x="16332" y="1"/>
                    <a:pt x="13508" y="3316"/>
                    <a:pt x="13508" y="3316"/>
                  </a:cubicBezTo>
                  <a:cubicBezTo>
                    <a:pt x="13508" y="3316"/>
                    <a:pt x="13166" y="3296"/>
                    <a:pt x="12603" y="3296"/>
                  </a:cubicBezTo>
                  <a:cubicBezTo>
                    <a:pt x="11198" y="3296"/>
                    <a:pt x="8419" y="3422"/>
                    <a:pt x="6140" y="4299"/>
                  </a:cubicBezTo>
                  <a:cubicBezTo>
                    <a:pt x="2948" y="5526"/>
                    <a:pt x="0" y="14367"/>
                    <a:pt x="1597" y="19647"/>
                  </a:cubicBezTo>
                  <a:cubicBezTo>
                    <a:pt x="2574" y="22878"/>
                    <a:pt x="3367" y="23396"/>
                    <a:pt x="4032" y="23396"/>
                  </a:cubicBezTo>
                  <a:cubicBezTo>
                    <a:pt x="4346" y="23396"/>
                    <a:pt x="4632" y="23281"/>
                    <a:pt x="4895" y="23281"/>
                  </a:cubicBezTo>
                  <a:cubicBezTo>
                    <a:pt x="4985" y="23281"/>
                    <a:pt x="5073" y="23294"/>
                    <a:pt x="5158" y="23331"/>
                  </a:cubicBezTo>
                  <a:cubicBezTo>
                    <a:pt x="5970" y="23679"/>
                    <a:pt x="8096" y="25560"/>
                    <a:pt x="10089" y="25560"/>
                  </a:cubicBezTo>
                  <a:cubicBezTo>
                    <a:pt x="10206" y="25560"/>
                    <a:pt x="10322" y="25554"/>
                    <a:pt x="10438" y="25540"/>
                  </a:cubicBezTo>
                  <a:cubicBezTo>
                    <a:pt x="12526" y="25295"/>
                    <a:pt x="12035" y="22716"/>
                    <a:pt x="12280" y="21366"/>
                  </a:cubicBezTo>
                  <a:cubicBezTo>
                    <a:pt x="12525" y="20015"/>
                    <a:pt x="13631" y="19402"/>
                    <a:pt x="13631" y="19402"/>
                  </a:cubicBezTo>
                  <a:cubicBezTo>
                    <a:pt x="13631" y="19402"/>
                    <a:pt x="15594" y="18665"/>
                    <a:pt x="18050" y="15963"/>
                  </a:cubicBezTo>
                  <a:cubicBezTo>
                    <a:pt x="20506" y="13262"/>
                    <a:pt x="14489" y="11051"/>
                    <a:pt x="14489" y="11051"/>
                  </a:cubicBezTo>
                  <a:cubicBezTo>
                    <a:pt x="14489" y="11051"/>
                    <a:pt x="14656" y="10912"/>
                    <a:pt x="15255" y="10912"/>
                  </a:cubicBezTo>
                  <a:cubicBezTo>
                    <a:pt x="15914" y="10912"/>
                    <a:pt x="17096" y="11081"/>
                    <a:pt x="19155" y="11788"/>
                  </a:cubicBezTo>
                  <a:cubicBezTo>
                    <a:pt x="23085" y="13140"/>
                    <a:pt x="25908" y="17560"/>
                    <a:pt x="28488" y="18420"/>
                  </a:cubicBezTo>
                  <a:cubicBezTo>
                    <a:pt x="28663" y="18478"/>
                    <a:pt x="28817" y="18505"/>
                    <a:pt x="28951" y="18505"/>
                  </a:cubicBezTo>
                  <a:cubicBezTo>
                    <a:pt x="30793" y="18505"/>
                    <a:pt x="28980" y="13385"/>
                    <a:pt x="28980" y="13385"/>
                  </a:cubicBezTo>
                  <a:lnTo>
                    <a:pt x="28980" y="13385"/>
                  </a:lnTo>
                  <a:cubicBezTo>
                    <a:pt x="28980" y="13385"/>
                    <a:pt x="32049" y="19033"/>
                    <a:pt x="35610" y="20507"/>
                  </a:cubicBezTo>
                  <a:cubicBezTo>
                    <a:pt x="36659" y="20941"/>
                    <a:pt x="37773" y="21183"/>
                    <a:pt x="38828" y="21183"/>
                  </a:cubicBezTo>
                  <a:cubicBezTo>
                    <a:pt x="41352" y="21183"/>
                    <a:pt x="43541" y="19796"/>
                    <a:pt x="43714" y="16331"/>
                  </a:cubicBezTo>
                  <a:cubicBezTo>
                    <a:pt x="43960" y="11420"/>
                    <a:pt x="38558" y="7245"/>
                    <a:pt x="38558" y="7245"/>
                  </a:cubicBezTo>
                  <a:cubicBezTo>
                    <a:pt x="38558" y="7245"/>
                    <a:pt x="39540" y="7122"/>
                    <a:pt x="41259" y="5895"/>
                  </a:cubicBezTo>
                  <a:cubicBezTo>
                    <a:pt x="42977" y="4666"/>
                    <a:pt x="35732" y="1"/>
                    <a:pt x="26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p:cNvSpPr/>
            <p:nvPr/>
          </p:nvSpPr>
          <p:spPr>
            <a:xfrm>
              <a:off x="1939300" y="2250700"/>
              <a:ext cx="1107975" cy="653375"/>
            </a:xfrm>
            <a:custGeom>
              <a:avLst/>
              <a:gdLst/>
              <a:ahLst/>
              <a:cxnLst/>
              <a:rect l="l" t="t" r="r" b="b"/>
              <a:pathLst>
                <a:path w="44319" h="26135" extrusionOk="0">
                  <a:moveTo>
                    <a:pt x="26139" y="574"/>
                  </a:moveTo>
                  <a:cubicBezTo>
                    <a:pt x="34579" y="574"/>
                    <a:pt x="40817" y="4049"/>
                    <a:pt x="41307" y="5577"/>
                  </a:cubicBezTo>
                  <a:cubicBezTo>
                    <a:pt x="41371" y="5775"/>
                    <a:pt x="41309" y="5869"/>
                    <a:pt x="41198" y="5947"/>
                  </a:cubicBezTo>
                  <a:cubicBezTo>
                    <a:pt x="39577" y="7105"/>
                    <a:pt x="38636" y="7245"/>
                    <a:pt x="38628" y="7247"/>
                  </a:cubicBezTo>
                  <a:cubicBezTo>
                    <a:pt x="38374" y="7279"/>
                    <a:pt x="38286" y="7602"/>
                    <a:pt x="38489" y="7758"/>
                  </a:cubicBezTo>
                  <a:cubicBezTo>
                    <a:pt x="38542" y="7798"/>
                    <a:pt x="43770" y="11901"/>
                    <a:pt x="43535" y="16604"/>
                  </a:cubicBezTo>
                  <a:cubicBezTo>
                    <a:pt x="43444" y="18421"/>
                    <a:pt x="42790" y="19728"/>
                    <a:pt x="41590" y="20487"/>
                  </a:cubicBezTo>
                  <a:cubicBezTo>
                    <a:pt x="40853" y="20954"/>
                    <a:pt x="39935" y="21187"/>
                    <a:pt x="38927" y="21187"/>
                  </a:cubicBezTo>
                  <a:cubicBezTo>
                    <a:pt x="37950" y="21187"/>
                    <a:pt x="36889" y="20967"/>
                    <a:pt x="35827" y="20528"/>
                  </a:cubicBezTo>
                  <a:cubicBezTo>
                    <a:pt x="32401" y="19111"/>
                    <a:pt x="29368" y="13590"/>
                    <a:pt x="29338" y="13534"/>
                  </a:cubicBezTo>
                  <a:cubicBezTo>
                    <a:pt x="29286" y="13440"/>
                    <a:pt x="29188" y="13385"/>
                    <a:pt x="29087" y="13385"/>
                  </a:cubicBezTo>
                  <a:cubicBezTo>
                    <a:pt x="29048" y="13385"/>
                    <a:pt x="29008" y="13393"/>
                    <a:pt x="28970" y="13410"/>
                  </a:cubicBezTo>
                  <a:cubicBezTo>
                    <a:pt x="28833" y="13471"/>
                    <a:pt x="28767" y="13626"/>
                    <a:pt x="28816" y="13767"/>
                  </a:cubicBezTo>
                  <a:cubicBezTo>
                    <a:pt x="29338" y="15240"/>
                    <a:pt x="29947" y="17797"/>
                    <a:pt x="29364" y="18391"/>
                  </a:cubicBezTo>
                  <a:cubicBezTo>
                    <a:pt x="29331" y="18425"/>
                    <a:pt x="29252" y="18505"/>
                    <a:pt x="29058" y="18505"/>
                  </a:cubicBezTo>
                  <a:cubicBezTo>
                    <a:pt x="28964" y="18505"/>
                    <a:pt x="28842" y="18486"/>
                    <a:pt x="28685" y="18434"/>
                  </a:cubicBezTo>
                  <a:cubicBezTo>
                    <a:pt x="27584" y="18066"/>
                    <a:pt x="26369" y="16954"/>
                    <a:pt x="25082" y="15776"/>
                  </a:cubicBezTo>
                  <a:cubicBezTo>
                    <a:pt x="23438" y="14271"/>
                    <a:pt x="21574" y="12566"/>
                    <a:pt x="19356" y="11804"/>
                  </a:cubicBezTo>
                  <a:cubicBezTo>
                    <a:pt x="17305" y="11099"/>
                    <a:pt x="16082" y="10914"/>
                    <a:pt x="15363" y="10914"/>
                  </a:cubicBezTo>
                  <a:cubicBezTo>
                    <a:pt x="14721" y="10914"/>
                    <a:pt x="14482" y="11061"/>
                    <a:pt x="14414" y="11118"/>
                  </a:cubicBezTo>
                  <a:cubicBezTo>
                    <a:pt x="14244" y="11259"/>
                    <a:pt x="14291" y="11531"/>
                    <a:pt x="14498" y="11607"/>
                  </a:cubicBezTo>
                  <a:cubicBezTo>
                    <a:pt x="15471" y="11964"/>
                    <a:pt x="18075" y="13202"/>
                    <a:pt x="18421" y="14612"/>
                  </a:cubicBezTo>
                  <a:cubicBezTo>
                    <a:pt x="18542" y="15101"/>
                    <a:pt x="18385" y="15573"/>
                    <a:pt x="17946" y="16056"/>
                  </a:cubicBezTo>
                  <a:cubicBezTo>
                    <a:pt x="15575" y="18665"/>
                    <a:pt x="13655" y="19412"/>
                    <a:pt x="13636" y="19419"/>
                  </a:cubicBezTo>
                  <a:cubicBezTo>
                    <a:pt x="13623" y="19424"/>
                    <a:pt x="13610" y="19431"/>
                    <a:pt x="13598" y="19438"/>
                  </a:cubicBezTo>
                  <a:cubicBezTo>
                    <a:pt x="13548" y="19466"/>
                    <a:pt x="12372" y="20134"/>
                    <a:pt x="12105" y="21601"/>
                  </a:cubicBezTo>
                  <a:cubicBezTo>
                    <a:pt x="12045" y="21928"/>
                    <a:pt x="12027" y="22309"/>
                    <a:pt x="12007" y="22713"/>
                  </a:cubicBezTo>
                  <a:cubicBezTo>
                    <a:pt x="11933" y="24276"/>
                    <a:pt x="11783" y="25394"/>
                    <a:pt x="10510" y="25543"/>
                  </a:cubicBezTo>
                  <a:cubicBezTo>
                    <a:pt x="10409" y="25555"/>
                    <a:pt x="10306" y="25560"/>
                    <a:pt x="10202" y="25560"/>
                  </a:cubicBezTo>
                  <a:cubicBezTo>
                    <a:pt x="8838" y="25560"/>
                    <a:pt x="7356" y="24594"/>
                    <a:pt x="6350" y="23936"/>
                  </a:cubicBezTo>
                  <a:cubicBezTo>
                    <a:pt x="5944" y="23669"/>
                    <a:pt x="5623" y="23459"/>
                    <a:pt x="5377" y="23354"/>
                  </a:cubicBezTo>
                  <a:cubicBezTo>
                    <a:pt x="5261" y="23305"/>
                    <a:pt x="5137" y="23281"/>
                    <a:pt x="5010" y="23281"/>
                  </a:cubicBezTo>
                  <a:cubicBezTo>
                    <a:pt x="5007" y="23281"/>
                    <a:pt x="5004" y="23281"/>
                    <a:pt x="5001" y="23281"/>
                  </a:cubicBezTo>
                  <a:cubicBezTo>
                    <a:pt x="4845" y="23281"/>
                    <a:pt x="4692" y="23311"/>
                    <a:pt x="4552" y="23341"/>
                  </a:cubicBezTo>
                  <a:cubicBezTo>
                    <a:pt x="4433" y="23365"/>
                    <a:pt x="4308" y="23390"/>
                    <a:pt x="4176" y="23390"/>
                  </a:cubicBezTo>
                  <a:cubicBezTo>
                    <a:pt x="3605" y="23390"/>
                    <a:pt x="2907" y="22922"/>
                    <a:pt x="1978" y="19851"/>
                  </a:cubicBezTo>
                  <a:cubicBezTo>
                    <a:pt x="641" y="15425"/>
                    <a:pt x="2907" y="6178"/>
                    <a:pt x="6350" y="4852"/>
                  </a:cubicBezTo>
                  <a:cubicBezTo>
                    <a:pt x="8591" y="3990"/>
                    <a:pt x="11364" y="3870"/>
                    <a:pt x="12740" y="3870"/>
                  </a:cubicBezTo>
                  <a:cubicBezTo>
                    <a:pt x="13265" y="3870"/>
                    <a:pt x="13587" y="3888"/>
                    <a:pt x="13598" y="3888"/>
                  </a:cubicBezTo>
                  <a:cubicBezTo>
                    <a:pt x="13604" y="3888"/>
                    <a:pt x="13610" y="3889"/>
                    <a:pt x="13616" y="3889"/>
                  </a:cubicBezTo>
                  <a:cubicBezTo>
                    <a:pt x="13699" y="3889"/>
                    <a:pt x="13778" y="3852"/>
                    <a:pt x="13833" y="3790"/>
                  </a:cubicBezTo>
                  <a:cubicBezTo>
                    <a:pt x="13860" y="3757"/>
                    <a:pt x="16725" y="574"/>
                    <a:pt x="26139" y="574"/>
                  </a:cubicBezTo>
                  <a:close/>
                  <a:moveTo>
                    <a:pt x="26138" y="1"/>
                  </a:moveTo>
                  <a:cubicBezTo>
                    <a:pt x="17281" y="1"/>
                    <a:pt x="14084" y="2722"/>
                    <a:pt x="13496" y="3310"/>
                  </a:cubicBezTo>
                  <a:cubicBezTo>
                    <a:pt x="13339" y="3303"/>
                    <a:pt x="13054" y="3294"/>
                    <a:pt x="12677" y="3294"/>
                  </a:cubicBezTo>
                  <a:cubicBezTo>
                    <a:pt x="11243" y="3294"/>
                    <a:pt x="8462" y="3425"/>
                    <a:pt x="6143" y="4317"/>
                  </a:cubicBezTo>
                  <a:cubicBezTo>
                    <a:pt x="2403" y="5756"/>
                    <a:pt x="0" y="15290"/>
                    <a:pt x="1429" y="20016"/>
                  </a:cubicBezTo>
                  <a:cubicBezTo>
                    <a:pt x="2426" y="23316"/>
                    <a:pt x="3272" y="23963"/>
                    <a:pt x="4142" y="23963"/>
                  </a:cubicBezTo>
                  <a:cubicBezTo>
                    <a:pt x="4315" y="23963"/>
                    <a:pt x="4489" y="23938"/>
                    <a:pt x="4665" y="23902"/>
                  </a:cubicBezTo>
                  <a:cubicBezTo>
                    <a:pt x="4792" y="23876"/>
                    <a:pt x="4903" y="23854"/>
                    <a:pt x="4998" y="23854"/>
                  </a:cubicBezTo>
                  <a:cubicBezTo>
                    <a:pt x="5055" y="23854"/>
                    <a:pt x="5106" y="23862"/>
                    <a:pt x="5152" y="23882"/>
                  </a:cubicBezTo>
                  <a:cubicBezTo>
                    <a:pt x="5350" y="23966"/>
                    <a:pt x="5668" y="24174"/>
                    <a:pt x="6037" y="24415"/>
                  </a:cubicBezTo>
                  <a:cubicBezTo>
                    <a:pt x="7099" y="25110"/>
                    <a:pt x="8662" y="26134"/>
                    <a:pt x="10196" y="26134"/>
                  </a:cubicBezTo>
                  <a:cubicBezTo>
                    <a:pt x="10324" y="26134"/>
                    <a:pt x="10451" y="26126"/>
                    <a:pt x="10578" y="26111"/>
                  </a:cubicBezTo>
                  <a:cubicBezTo>
                    <a:pt x="12430" y="25893"/>
                    <a:pt x="12517" y="24070"/>
                    <a:pt x="12580" y="22740"/>
                  </a:cubicBezTo>
                  <a:cubicBezTo>
                    <a:pt x="12599" y="22356"/>
                    <a:pt x="12615" y="21992"/>
                    <a:pt x="12668" y="21703"/>
                  </a:cubicBezTo>
                  <a:cubicBezTo>
                    <a:pt x="12871" y="20589"/>
                    <a:pt x="13741" y="20021"/>
                    <a:pt x="13862" y="19946"/>
                  </a:cubicBezTo>
                  <a:cubicBezTo>
                    <a:pt x="14112" y="19846"/>
                    <a:pt x="16015" y="19032"/>
                    <a:pt x="18369" y="16442"/>
                  </a:cubicBezTo>
                  <a:cubicBezTo>
                    <a:pt x="18938" y="15816"/>
                    <a:pt x="19143" y="15154"/>
                    <a:pt x="18978" y="14476"/>
                  </a:cubicBezTo>
                  <a:cubicBezTo>
                    <a:pt x="18643" y="13115"/>
                    <a:pt x="16841" y="12050"/>
                    <a:pt x="15682" y="11495"/>
                  </a:cubicBezTo>
                  <a:lnTo>
                    <a:pt x="15682" y="11495"/>
                  </a:lnTo>
                  <a:cubicBezTo>
                    <a:pt x="16338" y="11544"/>
                    <a:pt x="17426" y="11746"/>
                    <a:pt x="19170" y="12345"/>
                  </a:cubicBezTo>
                  <a:cubicBezTo>
                    <a:pt x="21274" y="13069"/>
                    <a:pt x="23092" y="14732"/>
                    <a:pt x="24694" y="16200"/>
                  </a:cubicBezTo>
                  <a:cubicBezTo>
                    <a:pt x="26085" y="17472"/>
                    <a:pt x="27285" y="18571"/>
                    <a:pt x="28504" y="18977"/>
                  </a:cubicBezTo>
                  <a:cubicBezTo>
                    <a:pt x="28715" y="19048"/>
                    <a:pt x="28898" y="19077"/>
                    <a:pt x="29056" y="19077"/>
                  </a:cubicBezTo>
                  <a:cubicBezTo>
                    <a:pt x="29404" y="19077"/>
                    <a:pt x="29631" y="18936"/>
                    <a:pt x="29772" y="18792"/>
                  </a:cubicBezTo>
                  <a:cubicBezTo>
                    <a:pt x="30343" y="18210"/>
                    <a:pt x="30207" y="16819"/>
                    <a:pt x="29938" y="15602"/>
                  </a:cubicBezTo>
                  <a:lnTo>
                    <a:pt x="29938" y="15602"/>
                  </a:lnTo>
                  <a:cubicBezTo>
                    <a:pt x="31158" y="17418"/>
                    <a:pt x="33260" y="20087"/>
                    <a:pt x="35607" y="21058"/>
                  </a:cubicBezTo>
                  <a:cubicBezTo>
                    <a:pt x="36737" y="21525"/>
                    <a:pt x="37872" y="21758"/>
                    <a:pt x="38924" y="21758"/>
                  </a:cubicBezTo>
                  <a:cubicBezTo>
                    <a:pt x="40042" y="21758"/>
                    <a:pt x="41067" y="21495"/>
                    <a:pt x="41896" y="20971"/>
                  </a:cubicBezTo>
                  <a:cubicBezTo>
                    <a:pt x="43243" y="20119"/>
                    <a:pt x="44007" y="18619"/>
                    <a:pt x="44107" y="16632"/>
                  </a:cubicBezTo>
                  <a:cubicBezTo>
                    <a:pt x="44318" y="12404"/>
                    <a:pt x="40570" y="8785"/>
                    <a:pt x="39269" y="7661"/>
                  </a:cubicBezTo>
                  <a:cubicBezTo>
                    <a:pt x="39749" y="7489"/>
                    <a:pt x="40519" y="7138"/>
                    <a:pt x="41531" y="6415"/>
                  </a:cubicBezTo>
                  <a:cubicBezTo>
                    <a:pt x="41865" y="6176"/>
                    <a:pt x="41981" y="5808"/>
                    <a:pt x="41852" y="5404"/>
                  </a:cubicBezTo>
                  <a:cubicBezTo>
                    <a:pt x="41257" y="3548"/>
                    <a:pt x="34676" y="1"/>
                    <a:pt x="26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2052450" y="2279225"/>
              <a:ext cx="288600" cy="472875"/>
            </a:xfrm>
            <a:custGeom>
              <a:avLst/>
              <a:gdLst/>
              <a:ahLst/>
              <a:cxnLst/>
              <a:rect l="l" t="t" r="r" b="b"/>
              <a:pathLst>
                <a:path w="11544" h="18915" extrusionOk="0">
                  <a:moveTo>
                    <a:pt x="10166" y="1"/>
                  </a:moveTo>
                  <a:cubicBezTo>
                    <a:pt x="9410" y="1"/>
                    <a:pt x="8280" y="195"/>
                    <a:pt x="6632" y="865"/>
                  </a:cubicBezTo>
                  <a:cubicBezTo>
                    <a:pt x="2702" y="2461"/>
                    <a:pt x="1" y="18915"/>
                    <a:pt x="1" y="18915"/>
                  </a:cubicBezTo>
                  <a:lnTo>
                    <a:pt x="2457" y="18300"/>
                  </a:lnTo>
                  <a:cubicBezTo>
                    <a:pt x="4667" y="8845"/>
                    <a:pt x="11543" y="373"/>
                    <a:pt x="11543" y="373"/>
                  </a:cubicBezTo>
                  <a:cubicBezTo>
                    <a:pt x="11543" y="373"/>
                    <a:pt x="11212" y="1"/>
                    <a:pt x="10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2044675" y="2272025"/>
              <a:ext cx="304125" cy="487250"/>
            </a:xfrm>
            <a:custGeom>
              <a:avLst/>
              <a:gdLst/>
              <a:ahLst/>
              <a:cxnLst/>
              <a:rect l="l" t="t" r="r" b="b"/>
              <a:pathLst>
                <a:path w="12165" h="19490" extrusionOk="0">
                  <a:moveTo>
                    <a:pt x="10474" y="577"/>
                  </a:moveTo>
                  <a:cubicBezTo>
                    <a:pt x="10952" y="577"/>
                    <a:pt x="11256" y="659"/>
                    <a:pt x="11433" y="734"/>
                  </a:cubicBezTo>
                  <a:cubicBezTo>
                    <a:pt x="10291" y="2209"/>
                    <a:pt x="4554" y="9915"/>
                    <a:pt x="2530" y="18355"/>
                  </a:cubicBezTo>
                  <a:lnTo>
                    <a:pt x="669" y="18819"/>
                  </a:lnTo>
                  <a:cubicBezTo>
                    <a:pt x="1129" y="16225"/>
                    <a:pt x="3659" y="2796"/>
                    <a:pt x="7051" y="1418"/>
                  </a:cubicBezTo>
                  <a:cubicBezTo>
                    <a:pt x="8675" y="758"/>
                    <a:pt x="9765" y="577"/>
                    <a:pt x="10474" y="577"/>
                  </a:cubicBezTo>
                  <a:close/>
                  <a:moveTo>
                    <a:pt x="10485" y="1"/>
                  </a:moveTo>
                  <a:cubicBezTo>
                    <a:pt x="9682" y="1"/>
                    <a:pt x="8512" y="207"/>
                    <a:pt x="6836" y="888"/>
                  </a:cubicBezTo>
                  <a:cubicBezTo>
                    <a:pt x="2804" y="2526"/>
                    <a:pt x="141" y="18478"/>
                    <a:pt x="30" y="19156"/>
                  </a:cubicBezTo>
                  <a:cubicBezTo>
                    <a:pt x="1" y="19331"/>
                    <a:pt x="136" y="19490"/>
                    <a:pt x="312" y="19490"/>
                  </a:cubicBezTo>
                  <a:cubicBezTo>
                    <a:pt x="335" y="19490"/>
                    <a:pt x="359" y="19486"/>
                    <a:pt x="381" y="19480"/>
                  </a:cubicBezTo>
                  <a:lnTo>
                    <a:pt x="2838" y="18866"/>
                  </a:lnTo>
                  <a:cubicBezTo>
                    <a:pt x="2942" y="18841"/>
                    <a:pt x="3021" y="18758"/>
                    <a:pt x="3047" y="18654"/>
                  </a:cubicBezTo>
                  <a:cubicBezTo>
                    <a:pt x="5216" y="9374"/>
                    <a:pt x="12008" y="926"/>
                    <a:pt x="12076" y="842"/>
                  </a:cubicBezTo>
                  <a:cubicBezTo>
                    <a:pt x="12164" y="733"/>
                    <a:pt x="12162" y="577"/>
                    <a:pt x="12068" y="471"/>
                  </a:cubicBezTo>
                  <a:cubicBezTo>
                    <a:pt x="12003" y="397"/>
                    <a:pt x="11597" y="1"/>
                    <a:pt x="10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2104550" y="2958025"/>
              <a:ext cx="388925" cy="364900"/>
            </a:xfrm>
            <a:custGeom>
              <a:avLst/>
              <a:gdLst/>
              <a:ahLst/>
              <a:cxnLst/>
              <a:rect l="l" t="t" r="r" b="b"/>
              <a:pathLst>
                <a:path w="15557" h="14596" extrusionOk="0">
                  <a:moveTo>
                    <a:pt x="764" y="0"/>
                  </a:moveTo>
                  <a:cubicBezTo>
                    <a:pt x="746" y="0"/>
                    <a:pt x="729" y="1"/>
                    <a:pt x="711" y="2"/>
                  </a:cubicBezTo>
                  <a:cubicBezTo>
                    <a:pt x="312" y="18"/>
                    <a:pt x="1" y="356"/>
                    <a:pt x="17" y="756"/>
                  </a:cubicBezTo>
                  <a:cubicBezTo>
                    <a:pt x="33" y="1125"/>
                    <a:pt x="527" y="9533"/>
                    <a:pt x="12442" y="13303"/>
                  </a:cubicBezTo>
                  <a:cubicBezTo>
                    <a:pt x="12582" y="14038"/>
                    <a:pt x="13227" y="14595"/>
                    <a:pt x="14002" y="14595"/>
                  </a:cubicBezTo>
                  <a:cubicBezTo>
                    <a:pt x="14867" y="14576"/>
                    <a:pt x="15556" y="13870"/>
                    <a:pt x="15556" y="13006"/>
                  </a:cubicBezTo>
                  <a:cubicBezTo>
                    <a:pt x="15556" y="12141"/>
                    <a:pt x="14867" y="11435"/>
                    <a:pt x="14002" y="11415"/>
                  </a:cubicBezTo>
                  <a:cubicBezTo>
                    <a:pt x="13567" y="11416"/>
                    <a:pt x="13152" y="11595"/>
                    <a:pt x="12854" y="11912"/>
                  </a:cubicBezTo>
                  <a:cubicBezTo>
                    <a:pt x="1985" y="8458"/>
                    <a:pt x="1481" y="1028"/>
                    <a:pt x="1465" y="694"/>
                  </a:cubicBezTo>
                  <a:cubicBezTo>
                    <a:pt x="1449" y="313"/>
                    <a:pt x="1151"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1957300" y="2718325"/>
              <a:ext cx="260975" cy="294725"/>
            </a:xfrm>
            <a:custGeom>
              <a:avLst/>
              <a:gdLst/>
              <a:ahLst/>
              <a:cxnLst/>
              <a:rect l="l" t="t" r="r" b="b"/>
              <a:pathLst>
                <a:path w="10439" h="11789" extrusionOk="0">
                  <a:moveTo>
                    <a:pt x="5220" y="1"/>
                  </a:moveTo>
                  <a:cubicBezTo>
                    <a:pt x="3836" y="1"/>
                    <a:pt x="2508" y="621"/>
                    <a:pt x="1529" y="1727"/>
                  </a:cubicBezTo>
                  <a:cubicBezTo>
                    <a:pt x="550" y="2832"/>
                    <a:pt x="1" y="4331"/>
                    <a:pt x="1" y="5894"/>
                  </a:cubicBezTo>
                  <a:cubicBezTo>
                    <a:pt x="1" y="7457"/>
                    <a:pt x="550" y="8956"/>
                    <a:pt x="1529" y="10062"/>
                  </a:cubicBezTo>
                  <a:cubicBezTo>
                    <a:pt x="2508" y="11167"/>
                    <a:pt x="3836" y="11788"/>
                    <a:pt x="5220" y="11788"/>
                  </a:cubicBezTo>
                  <a:cubicBezTo>
                    <a:pt x="6603" y="11788"/>
                    <a:pt x="7931" y="11167"/>
                    <a:pt x="8910" y="10062"/>
                  </a:cubicBezTo>
                  <a:cubicBezTo>
                    <a:pt x="9888" y="8956"/>
                    <a:pt x="10438" y="7457"/>
                    <a:pt x="10438" y="5894"/>
                  </a:cubicBezTo>
                  <a:cubicBezTo>
                    <a:pt x="10438" y="4331"/>
                    <a:pt x="9888" y="2832"/>
                    <a:pt x="8910" y="1727"/>
                  </a:cubicBezTo>
                  <a:cubicBezTo>
                    <a:pt x="7931" y="621"/>
                    <a:pt x="6603" y="1"/>
                    <a:pt x="522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1950125" y="2711150"/>
              <a:ext cx="275300" cy="309025"/>
            </a:xfrm>
            <a:custGeom>
              <a:avLst/>
              <a:gdLst/>
              <a:ahLst/>
              <a:cxnLst/>
              <a:rect l="l" t="t" r="r" b="b"/>
              <a:pathLst>
                <a:path w="11012" h="12361" extrusionOk="0">
                  <a:moveTo>
                    <a:pt x="5507" y="573"/>
                  </a:moveTo>
                  <a:cubicBezTo>
                    <a:pt x="8226" y="573"/>
                    <a:pt x="10438" y="3088"/>
                    <a:pt x="10438" y="6181"/>
                  </a:cubicBezTo>
                  <a:cubicBezTo>
                    <a:pt x="10438" y="9273"/>
                    <a:pt x="8226" y="11788"/>
                    <a:pt x="5507" y="11788"/>
                  </a:cubicBezTo>
                  <a:cubicBezTo>
                    <a:pt x="2787" y="11788"/>
                    <a:pt x="575" y="9273"/>
                    <a:pt x="575" y="6181"/>
                  </a:cubicBezTo>
                  <a:cubicBezTo>
                    <a:pt x="575" y="3090"/>
                    <a:pt x="2787" y="573"/>
                    <a:pt x="5507" y="573"/>
                  </a:cubicBezTo>
                  <a:close/>
                  <a:moveTo>
                    <a:pt x="5507" y="1"/>
                  </a:moveTo>
                  <a:cubicBezTo>
                    <a:pt x="2471" y="1"/>
                    <a:pt x="1" y="2774"/>
                    <a:pt x="1" y="6181"/>
                  </a:cubicBezTo>
                  <a:cubicBezTo>
                    <a:pt x="1" y="9589"/>
                    <a:pt x="2471" y="12361"/>
                    <a:pt x="5507" y="12361"/>
                  </a:cubicBezTo>
                  <a:cubicBezTo>
                    <a:pt x="8542" y="12361"/>
                    <a:pt x="11011" y="9589"/>
                    <a:pt x="11011" y="6181"/>
                  </a:cubicBezTo>
                  <a:cubicBezTo>
                    <a:pt x="11011" y="2774"/>
                    <a:pt x="8542" y="1"/>
                    <a:pt x="5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2445400" y="3628400"/>
              <a:ext cx="1006025" cy="529650"/>
            </a:xfrm>
            <a:custGeom>
              <a:avLst/>
              <a:gdLst/>
              <a:ahLst/>
              <a:cxnLst/>
              <a:rect l="l" t="t" r="r" b="b"/>
              <a:pathLst>
                <a:path w="40241" h="21186" extrusionOk="0">
                  <a:moveTo>
                    <a:pt x="38956" y="1"/>
                  </a:moveTo>
                  <a:cubicBezTo>
                    <a:pt x="38900" y="1"/>
                    <a:pt x="38842" y="5"/>
                    <a:pt x="38783" y="14"/>
                  </a:cubicBezTo>
                  <a:lnTo>
                    <a:pt x="7733" y="4968"/>
                  </a:lnTo>
                  <a:cubicBezTo>
                    <a:pt x="6746" y="5126"/>
                    <a:pt x="5919" y="5797"/>
                    <a:pt x="5561" y="6729"/>
                  </a:cubicBezTo>
                  <a:lnTo>
                    <a:pt x="1" y="21186"/>
                  </a:lnTo>
                  <a:lnTo>
                    <a:pt x="34013" y="13819"/>
                  </a:lnTo>
                  <a:lnTo>
                    <a:pt x="39900" y="1510"/>
                  </a:lnTo>
                  <a:cubicBezTo>
                    <a:pt x="40241" y="797"/>
                    <a:pt x="39707" y="1"/>
                    <a:pt x="38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2436900" y="3621275"/>
              <a:ext cx="1017825" cy="543925"/>
            </a:xfrm>
            <a:custGeom>
              <a:avLst/>
              <a:gdLst/>
              <a:ahLst/>
              <a:cxnLst/>
              <a:rect l="l" t="t" r="r" b="b"/>
              <a:pathLst>
                <a:path w="40713" h="21757" extrusionOk="0">
                  <a:moveTo>
                    <a:pt x="39294" y="572"/>
                  </a:moveTo>
                  <a:cubicBezTo>
                    <a:pt x="39857" y="576"/>
                    <a:pt x="40225" y="1164"/>
                    <a:pt x="39982" y="1671"/>
                  </a:cubicBezTo>
                  <a:lnTo>
                    <a:pt x="34155" y="13854"/>
                  </a:lnTo>
                  <a:lnTo>
                    <a:pt x="799" y="21078"/>
                  </a:lnTo>
                  <a:lnTo>
                    <a:pt x="6168" y="7117"/>
                  </a:lnTo>
                  <a:cubicBezTo>
                    <a:pt x="6491" y="6281"/>
                    <a:pt x="7233" y="5679"/>
                    <a:pt x="8118" y="5537"/>
                  </a:cubicBezTo>
                  <a:lnTo>
                    <a:pt x="39168" y="582"/>
                  </a:lnTo>
                  <a:cubicBezTo>
                    <a:pt x="39210" y="575"/>
                    <a:pt x="39252" y="572"/>
                    <a:pt x="39294" y="572"/>
                  </a:cubicBezTo>
                  <a:close/>
                  <a:moveTo>
                    <a:pt x="39289" y="0"/>
                  </a:moveTo>
                  <a:cubicBezTo>
                    <a:pt x="39219" y="0"/>
                    <a:pt x="39149" y="6"/>
                    <a:pt x="39078" y="17"/>
                  </a:cubicBezTo>
                  <a:lnTo>
                    <a:pt x="8028" y="4971"/>
                  </a:lnTo>
                  <a:cubicBezTo>
                    <a:pt x="6942" y="5146"/>
                    <a:pt x="6030" y="5885"/>
                    <a:pt x="5633" y="6910"/>
                  </a:cubicBezTo>
                  <a:lnTo>
                    <a:pt x="73" y="21368"/>
                  </a:lnTo>
                  <a:cubicBezTo>
                    <a:pt x="0" y="21555"/>
                    <a:pt x="139" y="21756"/>
                    <a:pt x="341" y="21756"/>
                  </a:cubicBezTo>
                  <a:cubicBezTo>
                    <a:pt x="360" y="21756"/>
                    <a:pt x="381" y="21755"/>
                    <a:pt x="401" y="21751"/>
                  </a:cubicBezTo>
                  <a:lnTo>
                    <a:pt x="34415" y="14383"/>
                  </a:lnTo>
                  <a:cubicBezTo>
                    <a:pt x="34500" y="14365"/>
                    <a:pt x="34573" y="14307"/>
                    <a:pt x="34611" y="14227"/>
                  </a:cubicBezTo>
                  <a:lnTo>
                    <a:pt x="40499" y="1919"/>
                  </a:lnTo>
                  <a:cubicBezTo>
                    <a:pt x="40713" y="1469"/>
                    <a:pt x="40661" y="938"/>
                    <a:pt x="40362" y="539"/>
                  </a:cubicBezTo>
                  <a:cubicBezTo>
                    <a:pt x="40108" y="197"/>
                    <a:pt x="39708" y="0"/>
                    <a:pt x="3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1195850" y="1821050"/>
              <a:ext cx="2568325" cy="2568325"/>
            </a:xfrm>
            <a:custGeom>
              <a:avLst/>
              <a:gdLst/>
              <a:ahLst/>
              <a:cxnLst/>
              <a:rect l="l" t="t" r="r" b="b"/>
              <a:pathLst>
                <a:path w="102733" h="102733" extrusionOk="0">
                  <a:moveTo>
                    <a:pt x="51366" y="13046"/>
                  </a:moveTo>
                  <a:cubicBezTo>
                    <a:pt x="72529" y="13046"/>
                    <a:pt x="89687" y="30203"/>
                    <a:pt x="89687" y="51367"/>
                  </a:cubicBezTo>
                  <a:lnTo>
                    <a:pt x="89686" y="51367"/>
                  </a:lnTo>
                  <a:cubicBezTo>
                    <a:pt x="89686" y="72531"/>
                    <a:pt x="72529" y="89687"/>
                    <a:pt x="51365" y="89687"/>
                  </a:cubicBezTo>
                  <a:cubicBezTo>
                    <a:pt x="30202" y="89687"/>
                    <a:pt x="13045" y="72531"/>
                    <a:pt x="13045" y="51367"/>
                  </a:cubicBezTo>
                  <a:cubicBezTo>
                    <a:pt x="13045" y="30203"/>
                    <a:pt x="30202" y="13046"/>
                    <a:pt x="51366" y="13046"/>
                  </a:cubicBezTo>
                  <a:close/>
                  <a:moveTo>
                    <a:pt x="46271" y="0"/>
                  </a:moveTo>
                  <a:lnTo>
                    <a:pt x="44930" y="5894"/>
                  </a:lnTo>
                  <a:cubicBezTo>
                    <a:pt x="41375" y="6393"/>
                    <a:pt x="37892" y="7310"/>
                    <a:pt x="34553" y="8626"/>
                  </a:cubicBezTo>
                  <a:lnTo>
                    <a:pt x="30409" y="4153"/>
                  </a:lnTo>
                  <a:lnTo>
                    <a:pt x="21271" y="9430"/>
                  </a:lnTo>
                  <a:lnTo>
                    <a:pt x="23058" y="15211"/>
                  </a:lnTo>
                  <a:cubicBezTo>
                    <a:pt x="20235" y="17423"/>
                    <a:pt x="17681" y="19958"/>
                    <a:pt x="15445" y="22762"/>
                  </a:cubicBezTo>
                  <a:lnTo>
                    <a:pt x="9610" y="20957"/>
                  </a:lnTo>
                  <a:lnTo>
                    <a:pt x="4334" y="30096"/>
                  </a:lnTo>
                  <a:lnTo>
                    <a:pt x="8765" y="34200"/>
                  </a:lnTo>
                  <a:cubicBezTo>
                    <a:pt x="7440" y="37483"/>
                    <a:pt x="6478" y="40951"/>
                    <a:pt x="5941" y="44558"/>
                  </a:cubicBezTo>
                  <a:lnTo>
                    <a:pt x="0" y="45909"/>
                  </a:lnTo>
                  <a:lnTo>
                    <a:pt x="0" y="56461"/>
                  </a:lnTo>
                  <a:lnTo>
                    <a:pt x="5893" y="57803"/>
                  </a:lnTo>
                  <a:cubicBezTo>
                    <a:pt x="6392" y="61357"/>
                    <a:pt x="7309" y="64841"/>
                    <a:pt x="8625" y="68181"/>
                  </a:cubicBezTo>
                  <a:lnTo>
                    <a:pt x="4153" y="72323"/>
                  </a:lnTo>
                  <a:lnTo>
                    <a:pt x="9429" y="81462"/>
                  </a:lnTo>
                  <a:lnTo>
                    <a:pt x="15210" y="79674"/>
                  </a:lnTo>
                  <a:cubicBezTo>
                    <a:pt x="17423" y="82497"/>
                    <a:pt x="19958" y="85053"/>
                    <a:pt x="22762" y="87289"/>
                  </a:cubicBezTo>
                  <a:lnTo>
                    <a:pt x="20957" y="93122"/>
                  </a:lnTo>
                  <a:lnTo>
                    <a:pt x="30096" y="98399"/>
                  </a:lnTo>
                  <a:lnTo>
                    <a:pt x="34200" y="93969"/>
                  </a:lnTo>
                  <a:cubicBezTo>
                    <a:pt x="37483" y="95292"/>
                    <a:pt x="40950" y="96255"/>
                    <a:pt x="44558" y="96792"/>
                  </a:cubicBezTo>
                  <a:lnTo>
                    <a:pt x="45909" y="102733"/>
                  </a:lnTo>
                  <a:lnTo>
                    <a:pt x="56461" y="102733"/>
                  </a:lnTo>
                  <a:lnTo>
                    <a:pt x="57802" y="96839"/>
                  </a:lnTo>
                  <a:cubicBezTo>
                    <a:pt x="61356" y="96341"/>
                    <a:pt x="64839" y="95423"/>
                    <a:pt x="68179" y="94108"/>
                  </a:cubicBezTo>
                  <a:lnTo>
                    <a:pt x="72323" y="98580"/>
                  </a:lnTo>
                  <a:lnTo>
                    <a:pt x="81462" y="93304"/>
                  </a:lnTo>
                  <a:lnTo>
                    <a:pt x="79674" y="87523"/>
                  </a:lnTo>
                  <a:cubicBezTo>
                    <a:pt x="82496" y="85310"/>
                    <a:pt x="85052" y="82776"/>
                    <a:pt x="87288" y="79972"/>
                  </a:cubicBezTo>
                  <a:lnTo>
                    <a:pt x="93122" y="81776"/>
                  </a:lnTo>
                  <a:lnTo>
                    <a:pt x="98398" y="72638"/>
                  </a:lnTo>
                  <a:lnTo>
                    <a:pt x="93969" y="68533"/>
                  </a:lnTo>
                  <a:cubicBezTo>
                    <a:pt x="95292" y="65250"/>
                    <a:pt x="96255" y="61784"/>
                    <a:pt x="96792" y="58176"/>
                  </a:cubicBezTo>
                  <a:lnTo>
                    <a:pt x="102732" y="56824"/>
                  </a:lnTo>
                  <a:lnTo>
                    <a:pt x="102732" y="46272"/>
                  </a:lnTo>
                  <a:lnTo>
                    <a:pt x="96838" y="44932"/>
                  </a:lnTo>
                  <a:cubicBezTo>
                    <a:pt x="96339" y="41376"/>
                    <a:pt x="95422" y="37893"/>
                    <a:pt x="94107" y="34553"/>
                  </a:cubicBezTo>
                  <a:lnTo>
                    <a:pt x="98579" y="30410"/>
                  </a:lnTo>
                  <a:lnTo>
                    <a:pt x="93304" y="21272"/>
                  </a:lnTo>
                  <a:lnTo>
                    <a:pt x="87523" y="23059"/>
                  </a:lnTo>
                  <a:cubicBezTo>
                    <a:pt x="85310" y="20236"/>
                    <a:pt x="82776" y="17681"/>
                    <a:pt x="79972" y="15445"/>
                  </a:cubicBezTo>
                  <a:lnTo>
                    <a:pt x="81775" y="9612"/>
                  </a:lnTo>
                  <a:lnTo>
                    <a:pt x="72637" y="4335"/>
                  </a:lnTo>
                  <a:lnTo>
                    <a:pt x="68532" y="8765"/>
                  </a:lnTo>
                  <a:cubicBezTo>
                    <a:pt x="65249" y="7441"/>
                    <a:pt x="61783" y="6477"/>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1188325" y="1813500"/>
              <a:ext cx="2583400" cy="2583400"/>
            </a:xfrm>
            <a:custGeom>
              <a:avLst/>
              <a:gdLst/>
              <a:ahLst/>
              <a:cxnLst/>
              <a:rect l="l" t="t" r="r" b="b"/>
              <a:pathLst>
                <a:path w="103336" h="103336" extrusionOk="0">
                  <a:moveTo>
                    <a:pt x="51667" y="13649"/>
                  </a:moveTo>
                  <a:cubicBezTo>
                    <a:pt x="72631" y="13649"/>
                    <a:pt x="89686" y="30705"/>
                    <a:pt x="89686" y="51669"/>
                  </a:cubicBezTo>
                  <a:cubicBezTo>
                    <a:pt x="89686" y="72632"/>
                    <a:pt x="72630" y="89689"/>
                    <a:pt x="51667" y="89689"/>
                  </a:cubicBezTo>
                  <a:cubicBezTo>
                    <a:pt x="30703" y="89689"/>
                    <a:pt x="13647" y="72632"/>
                    <a:pt x="13647" y="51668"/>
                  </a:cubicBezTo>
                  <a:cubicBezTo>
                    <a:pt x="13647" y="30704"/>
                    <a:pt x="30703" y="13649"/>
                    <a:pt x="51667" y="13649"/>
                  </a:cubicBezTo>
                  <a:close/>
                  <a:moveTo>
                    <a:pt x="51667" y="13048"/>
                  </a:moveTo>
                  <a:cubicBezTo>
                    <a:pt x="30371" y="13048"/>
                    <a:pt x="13045" y="30372"/>
                    <a:pt x="13045" y="51669"/>
                  </a:cubicBezTo>
                  <a:cubicBezTo>
                    <a:pt x="13045" y="72966"/>
                    <a:pt x="30371" y="90290"/>
                    <a:pt x="51667" y="90290"/>
                  </a:cubicBezTo>
                  <a:cubicBezTo>
                    <a:pt x="72963" y="90290"/>
                    <a:pt x="90289" y="72964"/>
                    <a:pt x="90289" y="51669"/>
                  </a:cubicBezTo>
                  <a:cubicBezTo>
                    <a:pt x="90289" y="30373"/>
                    <a:pt x="72962" y="13048"/>
                    <a:pt x="51667" y="13048"/>
                  </a:cubicBezTo>
                  <a:close/>
                  <a:moveTo>
                    <a:pt x="56884" y="604"/>
                  </a:moveTo>
                  <a:lnTo>
                    <a:pt x="58228" y="6511"/>
                  </a:lnTo>
                  <a:lnTo>
                    <a:pt x="58432" y="6541"/>
                  </a:lnTo>
                  <a:cubicBezTo>
                    <a:pt x="61937" y="7063"/>
                    <a:pt x="65398" y="8006"/>
                    <a:pt x="68721" y="9347"/>
                  </a:cubicBezTo>
                  <a:lnTo>
                    <a:pt x="68913" y="9424"/>
                  </a:lnTo>
                  <a:lnTo>
                    <a:pt x="72996" y="5018"/>
                  </a:lnTo>
                  <a:lnTo>
                    <a:pt x="81718" y="10053"/>
                  </a:lnTo>
                  <a:lnTo>
                    <a:pt x="79924" y="15854"/>
                  </a:lnTo>
                  <a:lnTo>
                    <a:pt x="80085" y="15981"/>
                  </a:lnTo>
                  <a:cubicBezTo>
                    <a:pt x="82870" y="18204"/>
                    <a:pt x="85387" y="20743"/>
                    <a:pt x="87587" y="23546"/>
                  </a:cubicBezTo>
                  <a:lnTo>
                    <a:pt x="87714" y="23710"/>
                  </a:lnTo>
                  <a:lnTo>
                    <a:pt x="93464" y="21931"/>
                  </a:lnTo>
                  <a:lnTo>
                    <a:pt x="98500" y="30654"/>
                  </a:lnTo>
                  <a:lnTo>
                    <a:pt x="94052" y="34774"/>
                  </a:lnTo>
                  <a:lnTo>
                    <a:pt x="94128" y="34966"/>
                  </a:lnTo>
                  <a:cubicBezTo>
                    <a:pt x="95434" y="38283"/>
                    <a:pt x="96344" y="41744"/>
                    <a:pt x="96842" y="45275"/>
                  </a:cubicBezTo>
                  <a:lnTo>
                    <a:pt x="96871" y="45480"/>
                  </a:lnTo>
                  <a:lnTo>
                    <a:pt x="102733" y="46814"/>
                  </a:lnTo>
                  <a:lnTo>
                    <a:pt x="102733" y="56886"/>
                  </a:lnTo>
                  <a:lnTo>
                    <a:pt x="96824" y="58230"/>
                  </a:lnTo>
                  <a:lnTo>
                    <a:pt x="96794" y="58434"/>
                  </a:lnTo>
                  <a:cubicBezTo>
                    <a:pt x="96274" y="61938"/>
                    <a:pt x="95330" y="65399"/>
                    <a:pt x="93990" y="68722"/>
                  </a:cubicBezTo>
                  <a:lnTo>
                    <a:pt x="93912" y="68915"/>
                  </a:lnTo>
                  <a:lnTo>
                    <a:pt x="98319" y="72997"/>
                  </a:lnTo>
                  <a:lnTo>
                    <a:pt x="93283" y="81719"/>
                  </a:lnTo>
                  <a:lnTo>
                    <a:pt x="87482" y="79925"/>
                  </a:lnTo>
                  <a:lnTo>
                    <a:pt x="87354" y="80086"/>
                  </a:lnTo>
                  <a:cubicBezTo>
                    <a:pt x="85133" y="82872"/>
                    <a:pt x="82593" y="85390"/>
                    <a:pt x="79790" y="87588"/>
                  </a:cubicBezTo>
                  <a:lnTo>
                    <a:pt x="79627" y="87716"/>
                  </a:lnTo>
                  <a:lnTo>
                    <a:pt x="81404" y="93466"/>
                  </a:lnTo>
                  <a:lnTo>
                    <a:pt x="72682" y="98502"/>
                  </a:lnTo>
                  <a:lnTo>
                    <a:pt x="68563" y="94055"/>
                  </a:lnTo>
                  <a:lnTo>
                    <a:pt x="68370" y="94130"/>
                  </a:lnTo>
                  <a:cubicBezTo>
                    <a:pt x="65053" y="95436"/>
                    <a:pt x="61592" y="96346"/>
                    <a:pt x="58061" y="96844"/>
                  </a:cubicBezTo>
                  <a:lnTo>
                    <a:pt x="57855" y="96873"/>
                  </a:lnTo>
                  <a:lnTo>
                    <a:pt x="56523" y="102734"/>
                  </a:lnTo>
                  <a:lnTo>
                    <a:pt x="46451" y="102734"/>
                  </a:lnTo>
                  <a:lnTo>
                    <a:pt x="45106" y="96827"/>
                  </a:lnTo>
                  <a:lnTo>
                    <a:pt x="44903" y="96797"/>
                  </a:lnTo>
                  <a:cubicBezTo>
                    <a:pt x="41374" y="96269"/>
                    <a:pt x="37921" y="95327"/>
                    <a:pt x="34615" y="93991"/>
                  </a:cubicBezTo>
                  <a:lnTo>
                    <a:pt x="34421" y="93914"/>
                  </a:lnTo>
                  <a:lnTo>
                    <a:pt x="30339" y="98319"/>
                  </a:lnTo>
                  <a:lnTo>
                    <a:pt x="21617" y="93283"/>
                  </a:lnTo>
                  <a:lnTo>
                    <a:pt x="23410" y="87483"/>
                  </a:lnTo>
                  <a:lnTo>
                    <a:pt x="23249" y="87355"/>
                  </a:lnTo>
                  <a:cubicBezTo>
                    <a:pt x="20465" y="85133"/>
                    <a:pt x="17947" y="82594"/>
                    <a:pt x="15748" y="79790"/>
                  </a:cubicBezTo>
                  <a:lnTo>
                    <a:pt x="15620" y="79627"/>
                  </a:lnTo>
                  <a:lnTo>
                    <a:pt x="9871" y="81406"/>
                  </a:lnTo>
                  <a:lnTo>
                    <a:pt x="4835" y="72683"/>
                  </a:lnTo>
                  <a:lnTo>
                    <a:pt x="9282" y="68564"/>
                  </a:lnTo>
                  <a:lnTo>
                    <a:pt x="9207" y="68373"/>
                  </a:lnTo>
                  <a:cubicBezTo>
                    <a:pt x="7900" y="65055"/>
                    <a:pt x="6989" y="61594"/>
                    <a:pt x="6493" y="58064"/>
                  </a:cubicBezTo>
                  <a:lnTo>
                    <a:pt x="6464" y="57858"/>
                  </a:lnTo>
                  <a:lnTo>
                    <a:pt x="602" y="56524"/>
                  </a:lnTo>
                  <a:lnTo>
                    <a:pt x="602" y="46453"/>
                  </a:lnTo>
                  <a:lnTo>
                    <a:pt x="6509" y="45107"/>
                  </a:lnTo>
                  <a:lnTo>
                    <a:pt x="6540" y="44904"/>
                  </a:lnTo>
                  <a:cubicBezTo>
                    <a:pt x="7061" y="41400"/>
                    <a:pt x="8004" y="37939"/>
                    <a:pt x="9345" y="34616"/>
                  </a:cubicBezTo>
                  <a:lnTo>
                    <a:pt x="9422" y="34424"/>
                  </a:lnTo>
                  <a:lnTo>
                    <a:pt x="5017" y="30341"/>
                  </a:lnTo>
                  <a:lnTo>
                    <a:pt x="10053" y="21619"/>
                  </a:lnTo>
                  <a:lnTo>
                    <a:pt x="15853" y="23412"/>
                  </a:lnTo>
                  <a:lnTo>
                    <a:pt x="15982" y="23251"/>
                  </a:lnTo>
                  <a:cubicBezTo>
                    <a:pt x="18203" y="20466"/>
                    <a:pt x="20742" y="17948"/>
                    <a:pt x="23545" y="15750"/>
                  </a:cubicBezTo>
                  <a:lnTo>
                    <a:pt x="23709" y="15622"/>
                  </a:lnTo>
                  <a:lnTo>
                    <a:pt x="21930" y="9873"/>
                  </a:lnTo>
                  <a:lnTo>
                    <a:pt x="30652" y="4837"/>
                  </a:lnTo>
                  <a:lnTo>
                    <a:pt x="34773" y="9283"/>
                  </a:lnTo>
                  <a:lnTo>
                    <a:pt x="34964" y="9208"/>
                  </a:lnTo>
                  <a:cubicBezTo>
                    <a:pt x="38282" y="7902"/>
                    <a:pt x="41742" y="6991"/>
                    <a:pt x="45273" y="6495"/>
                  </a:cubicBezTo>
                  <a:lnTo>
                    <a:pt x="45479" y="6466"/>
                  </a:lnTo>
                  <a:lnTo>
                    <a:pt x="46813" y="604"/>
                  </a:lnTo>
                  <a:close/>
                  <a:moveTo>
                    <a:pt x="46333" y="0"/>
                  </a:moveTo>
                  <a:lnTo>
                    <a:pt x="44985" y="5927"/>
                  </a:lnTo>
                  <a:cubicBezTo>
                    <a:pt x="41546" y="6425"/>
                    <a:pt x="38174" y="7313"/>
                    <a:pt x="34936" y="8572"/>
                  </a:cubicBezTo>
                  <a:lnTo>
                    <a:pt x="30768" y="4073"/>
                  </a:lnTo>
                  <a:lnTo>
                    <a:pt x="21214" y="9590"/>
                  </a:lnTo>
                  <a:lnTo>
                    <a:pt x="23011" y="15403"/>
                  </a:lnTo>
                  <a:cubicBezTo>
                    <a:pt x="20289" y="17558"/>
                    <a:pt x="17815" y="20011"/>
                    <a:pt x="15639" y="22715"/>
                  </a:cubicBezTo>
                  <a:lnTo>
                    <a:pt x="9771" y="20901"/>
                  </a:lnTo>
                  <a:lnTo>
                    <a:pt x="4255" y="30455"/>
                  </a:lnTo>
                  <a:lnTo>
                    <a:pt x="8709" y="34582"/>
                  </a:lnTo>
                  <a:cubicBezTo>
                    <a:pt x="7422" y="37811"/>
                    <a:pt x="6504" y="41176"/>
                    <a:pt x="5976" y="44611"/>
                  </a:cubicBezTo>
                  <a:lnTo>
                    <a:pt x="0" y="45971"/>
                  </a:lnTo>
                  <a:lnTo>
                    <a:pt x="0" y="57004"/>
                  </a:lnTo>
                  <a:lnTo>
                    <a:pt x="5926" y="58353"/>
                  </a:lnTo>
                  <a:cubicBezTo>
                    <a:pt x="6426" y="61791"/>
                    <a:pt x="7312" y="65162"/>
                    <a:pt x="8571" y="68400"/>
                  </a:cubicBezTo>
                  <a:lnTo>
                    <a:pt x="4074" y="72568"/>
                  </a:lnTo>
                  <a:lnTo>
                    <a:pt x="9589" y="82122"/>
                  </a:lnTo>
                  <a:lnTo>
                    <a:pt x="15402" y="80325"/>
                  </a:lnTo>
                  <a:cubicBezTo>
                    <a:pt x="17556" y="83047"/>
                    <a:pt x="20009" y="85520"/>
                    <a:pt x="22712" y="87698"/>
                  </a:cubicBezTo>
                  <a:lnTo>
                    <a:pt x="20898" y="93564"/>
                  </a:lnTo>
                  <a:lnTo>
                    <a:pt x="30453" y="99081"/>
                  </a:lnTo>
                  <a:lnTo>
                    <a:pt x="34581" y="94627"/>
                  </a:lnTo>
                  <a:cubicBezTo>
                    <a:pt x="37810" y="95915"/>
                    <a:pt x="41174" y="96831"/>
                    <a:pt x="44610" y="97361"/>
                  </a:cubicBezTo>
                  <a:lnTo>
                    <a:pt x="45970" y="103335"/>
                  </a:lnTo>
                  <a:lnTo>
                    <a:pt x="57003" y="103335"/>
                  </a:lnTo>
                  <a:lnTo>
                    <a:pt x="58351" y="97411"/>
                  </a:lnTo>
                  <a:cubicBezTo>
                    <a:pt x="61789" y="96911"/>
                    <a:pt x="65160" y="96024"/>
                    <a:pt x="68399" y="94766"/>
                  </a:cubicBezTo>
                  <a:lnTo>
                    <a:pt x="72567" y="99263"/>
                  </a:lnTo>
                  <a:lnTo>
                    <a:pt x="82121" y="93746"/>
                  </a:lnTo>
                  <a:lnTo>
                    <a:pt x="80324" y="87932"/>
                  </a:lnTo>
                  <a:cubicBezTo>
                    <a:pt x="83046" y="85778"/>
                    <a:pt x="85519" y="83326"/>
                    <a:pt x="87696" y="80622"/>
                  </a:cubicBezTo>
                  <a:lnTo>
                    <a:pt x="93563" y="82436"/>
                  </a:lnTo>
                  <a:lnTo>
                    <a:pt x="99080" y="72881"/>
                  </a:lnTo>
                  <a:lnTo>
                    <a:pt x="94626" y="68754"/>
                  </a:lnTo>
                  <a:cubicBezTo>
                    <a:pt x="95914" y="65526"/>
                    <a:pt x="96830" y="62161"/>
                    <a:pt x="97360" y="58725"/>
                  </a:cubicBezTo>
                  <a:lnTo>
                    <a:pt x="103335" y="57366"/>
                  </a:lnTo>
                  <a:lnTo>
                    <a:pt x="103335" y="46334"/>
                  </a:lnTo>
                  <a:lnTo>
                    <a:pt x="97409" y="44985"/>
                  </a:lnTo>
                  <a:cubicBezTo>
                    <a:pt x="96909" y="41547"/>
                    <a:pt x="96021" y="38175"/>
                    <a:pt x="94764" y="34937"/>
                  </a:cubicBezTo>
                  <a:lnTo>
                    <a:pt x="99261" y="30770"/>
                  </a:lnTo>
                  <a:lnTo>
                    <a:pt x="93745" y="21215"/>
                  </a:lnTo>
                  <a:lnTo>
                    <a:pt x="87931" y="23012"/>
                  </a:lnTo>
                  <a:cubicBezTo>
                    <a:pt x="85777" y="20290"/>
                    <a:pt x="83325" y="17817"/>
                    <a:pt x="80621" y="15640"/>
                  </a:cubicBezTo>
                  <a:lnTo>
                    <a:pt x="82435" y="9772"/>
                  </a:lnTo>
                  <a:lnTo>
                    <a:pt x="72880" y="4255"/>
                  </a:lnTo>
                  <a:lnTo>
                    <a:pt x="68752" y="8709"/>
                  </a:lnTo>
                  <a:cubicBezTo>
                    <a:pt x="65523" y="7422"/>
                    <a:pt x="62159" y="6505"/>
                    <a:pt x="58724" y="5975"/>
                  </a:cubicBezTo>
                  <a:lnTo>
                    <a:pt x="573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1195850" y="1765501"/>
              <a:ext cx="2568325" cy="2568350"/>
            </a:xfrm>
            <a:custGeom>
              <a:avLst/>
              <a:gdLst/>
              <a:ahLst/>
              <a:cxnLst/>
              <a:rect l="l" t="t" r="r" b="b"/>
              <a:pathLst>
                <a:path w="102733" h="102734" extrusionOk="0">
                  <a:moveTo>
                    <a:pt x="51366" y="13046"/>
                  </a:moveTo>
                  <a:cubicBezTo>
                    <a:pt x="72529" y="13046"/>
                    <a:pt x="89687" y="30203"/>
                    <a:pt x="89687" y="51367"/>
                  </a:cubicBezTo>
                  <a:lnTo>
                    <a:pt x="89686" y="51367"/>
                  </a:lnTo>
                  <a:cubicBezTo>
                    <a:pt x="89686" y="72530"/>
                    <a:pt x="72529" y="89688"/>
                    <a:pt x="51365" y="89688"/>
                  </a:cubicBezTo>
                  <a:cubicBezTo>
                    <a:pt x="30202" y="89688"/>
                    <a:pt x="13045" y="72530"/>
                    <a:pt x="13045" y="51367"/>
                  </a:cubicBezTo>
                  <a:cubicBezTo>
                    <a:pt x="13045" y="30203"/>
                    <a:pt x="30202" y="13046"/>
                    <a:pt x="51366" y="13046"/>
                  </a:cubicBezTo>
                  <a:close/>
                  <a:moveTo>
                    <a:pt x="46271" y="1"/>
                  </a:moveTo>
                  <a:lnTo>
                    <a:pt x="44930" y="5894"/>
                  </a:lnTo>
                  <a:cubicBezTo>
                    <a:pt x="41375" y="6393"/>
                    <a:pt x="37892" y="7310"/>
                    <a:pt x="34553" y="8625"/>
                  </a:cubicBezTo>
                  <a:lnTo>
                    <a:pt x="30409" y="4154"/>
                  </a:lnTo>
                  <a:lnTo>
                    <a:pt x="21271" y="9431"/>
                  </a:lnTo>
                  <a:lnTo>
                    <a:pt x="23058" y="15212"/>
                  </a:lnTo>
                  <a:cubicBezTo>
                    <a:pt x="20235" y="17424"/>
                    <a:pt x="17680" y="19957"/>
                    <a:pt x="15445" y="22762"/>
                  </a:cubicBezTo>
                  <a:lnTo>
                    <a:pt x="9610" y="20958"/>
                  </a:lnTo>
                  <a:lnTo>
                    <a:pt x="4334" y="30096"/>
                  </a:lnTo>
                  <a:lnTo>
                    <a:pt x="8765" y="34201"/>
                  </a:lnTo>
                  <a:cubicBezTo>
                    <a:pt x="7440" y="37483"/>
                    <a:pt x="6478" y="40950"/>
                    <a:pt x="5941" y="44558"/>
                  </a:cubicBezTo>
                  <a:lnTo>
                    <a:pt x="0" y="45910"/>
                  </a:lnTo>
                  <a:lnTo>
                    <a:pt x="0" y="56462"/>
                  </a:lnTo>
                  <a:lnTo>
                    <a:pt x="5893" y="57803"/>
                  </a:lnTo>
                  <a:cubicBezTo>
                    <a:pt x="6392" y="61357"/>
                    <a:pt x="7309" y="64840"/>
                    <a:pt x="8625" y="68180"/>
                  </a:cubicBezTo>
                  <a:lnTo>
                    <a:pt x="4153" y="72324"/>
                  </a:lnTo>
                  <a:lnTo>
                    <a:pt x="9429" y="81463"/>
                  </a:lnTo>
                  <a:lnTo>
                    <a:pt x="15210" y="79675"/>
                  </a:lnTo>
                  <a:cubicBezTo>
                    <a:pt x="17423" y="82498"/>
                    <a:pt x="19958" y="85052"/>
                    <a:pt x="22762" y="87289"/>
                  </a:cubicBezTo>
                  <a:lnTo>
                    <a:pt x="20957" y="93123"/>
                  </a:lnTo>
                  <a:lnTo>
                    <a:pt x="30096" y="98398"/>
                  </a:lnTo>
                  <a:lnTo>
                    <a:pt x="34200" y="93969"/>
                  </a:lnTo>
                  <a:cubicBezTo>
                    <a:pt x="37483" y="95293"/>
                    <a:pt x="40950" y="96256"/>
                    <a:pt x="44558" y="96791"/>
                  </a:cubicBezTo>
                  <a:lnTo>
                    <a:pt x="45909" y="102733"/>
                  </a:lnTo>
                  <a:lnTo>
                    <a:pt x="56461" y="102733"/>
                  </a:lnTo>
                  <a:lnTo>
                    <a:pt x="57802" y="96839"/>
                  </a:lnTo>
                  <a:cubicBezTo>
                    <a:pt x="61357" y="96340"/>
                    <a:pt x="64839" y="95424"/>
                    <a:pt x="68179" y="94107"/>
                  </a:cubicBezTo>
                  <a:lnTo>
                    <a:pt x="72323" y="98580"/>
                  </a:lnTo>
                  <a:lnTo>
                    <a:pt x="81462" y="93303"/>
                  </a:lnTo>
                  <a:lnTo>
                    <a:pt x="79674" y="87524"/>
                  </a:lnTo>
                  <a:cubicBezTo>
                    <a:pt x="82496" y="85310"/>
                    <a:pt x="85052" y="82777"/>
                    <a:pt x="87288" y="79972"/>
                  </a:cubicBezTo>
                  <a:lnTo>
                    <a:pt x="93122" y="81776"/>
                  </a:lnTo>
                  <a:lnTo>
                    <a:pt x="98398" y="72638"/>
                  </a:lnTo>
                  <a:lnTo>
                    <a:pt x="93969" y="68533"/>
                  </a:lnTo>
                  <a:cubicBezTo>
                    <a:pt x="95292" y="65250"/>
                    <a:pt x="96255" y="61784"/>
                    <a:pt x="96792" y="58175"/>
                  </a:cubicBezTo>
                  <a:lnTo>
                    <a:pt x="102732" y="56824"/>
                  </a:lnTo>
                  <a:lnTo>
                    <a:pt x="102732" y="46272"/>
                  </a:lnTo>
                  <a:lnTo>
                    <a:pt x="96838" y="44931"/>
                  </a:lnTo>
                  <a:cubicBezTo>
                    <a:pt x="96339" y="41376"/>
                    <a:pt x="95422" y="37893"/>
                    <a:pt x="94107" y="34554"/>
                  </a:cubicBezTo>
                  <a:lnTo>
                    <a:pt x="98579" y="30410"/>
                  </a:lnTo>
                  <a:lnTo>
                    <a:pt x="93304" y="21271"/>
                  </a:lnTo>
                  <a:lnTo>
                    <a:pt x="87523" y="23059"/>
                  </a:lnTo>
                  <a:cubicBezTo>
                    <a:pt x="85310" y="20236"/>
                    <a:pt x="82776" y="17680"/>
                    <a:pt x="79972" y="15444"/>
                  </a:cubicBezTo>
                  <a:lnTo>
                    <a:pt x="81775" y="9611"/>
                  </a:lnTo>
                  <a:lnTo>
                    <a:pt x="72637" y="4334"/>
                  </a:lnTo>
                  <a:lnTo>
                    <a:pt x="68532" y="8764"/>
                  </a:lnTo>
                  <a:cubicBezTo>
                    <a:pt x="65249" y="7441"/>
                    <a:pt x="61783" y="6478"/>
                    <a:pt x="58175" y="5941"/>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a:off x="1188675" y="1758350"/>
              <a:ext cx="2582675" cy="2582650"/>
            </a:xfrm>
            <a:custGeom>
              <a:avLst/>
              <a:gdLst/>
              <a:ahLst/>
              <a:cxnLst/>
              <a:rect l="l" t="t" r="r" b="b"/>
              <a:pathLst>
                <a:path w="103307" h="103306" extrusionOk="0">
                  <a:moveTo>
                    <a:pt x="51653" y="13619"/>
                  </a:moveTo>
                  <a:cubicBezTo>
                    <a:pt x="72625" y="13619"/>
                    <a:pt x="89687" y="30681"/>
                    <a:pt x="89687" y="51653"/>
                  </a:cubicBezTo>
                  <a:cubicBezTo>
                    <a:pt x="89687" y="72625"/>
                    <a:pt x="72624" y="89687"/>
                    <a:pt x="51653" y="89687"/>
                  </a:cubicBezTo>
                  <a:cubicBezTo>
                    <a:pt x="30681" y="89687"/>
                    <a:pt x="13618" y="72625"/>
                    <a:pt x="13618" y="51653"/>
                  </a:cubicBezTo>
                  <a:cubicBezTo>
                    <a:pt x="13618" y="30681"/>
                    <a:pt x="30681" y="13619"/>
                    <a:pt x="51653" y="13619"/>
                  </a:cubicBezTo>
                  <a:close/>
                  <a:moveTo>
                    <a:pt x="51653" y="13046"/>
                  </a:moveTo>
                  <a:cubicBezTo>
                    <a:pt x="30365" y="13046"/>
                    <a:pt x="13045" y="30364"/>
                    <a:pt x="13045" y="51653"/>
                  </a:cubicBezTo>
                  <a:cubicBezTo>
                    <a:pt x="13045" y="72941"/>
                    <a:pt x="30365" y="90260"/>
                    <a:pt x="51653" y="90260"/>
                  </a:cubicBezTo>
                  <a:cubicBezTo>
                    <a:pt x="72941" y="90260"/>
                    <a:pt x="90260" y="72941"/>
                    <a:pt x="90260" y="51653"/>
                  </a:cubicBezTo>
                  <a:cubicBezTo>
                    <a:pt x="90260" y="30365"/>
                    <a:pt x="72940" y="13046"/>
                    <a:pt x="51653" y="13046"/>
                  </a:cubicBezTo>
                  <a:close/>
                  <a:moveTo>
                    <a:pt x="56881" y="574"/>
                  </a:moveTo>
                  <a:lnTo>
                    <a:pt x="58183" y="6291"/>
                  </a:lnTo>
                  <a:cubicBezTo>
                    <a:pt x="58208" y="6407"/>
                    <a:pt x="58303" y="6495"/>
                    <a:pt x="58420" y="6511"/>
                  </a:cubicBezTo>
                  <a:cubicBezTo>
                    <a:pt x="61925" y="7031"/>
                    <a:pt x="65388" y="7977"/>
                    <a:pt x="68712" y="9316"/>
                  </a:cubicBezTo>
                  <a:cubicBezTo>
                    <a:pt x="68747" y="9331"/>
                    <a:pt x="68783" y="9337"/>
                    <a:pt x="68819" y="9337"/>
                  </a:cubicBezTo>
                  <a:cubicBezTo>
                    <a:pt x="68897" y="9337"/>
                    <a:pt x="68973" y="9305"/>
                    <a:pt x="69029" y="9246"/>
                  </a:cubicBezTo>
                  <a:lnTo>
                    <a:pt x="72978" y="4984"/>
                  </a:lnTo>
                  <a:lnTo>
                    <a:pt x="81721" y="10030"/>
                  </a:lnTo>
                  <a:lnTo>
                    <a:pt x="79984" y="15646"/>
                  </a:lnTo>
                  <a:cubicBezTo>
                    <a:pt x="79950" y="15758"/>
                    <a:pt x="79988" y="15881"/>
                    <a:pt x="80080" y="15955"/>
                  </a:cubicBezTo>
                  <a:cubicBezTo>
                    <a:pt x="82866" y="18177"/>
                    <a:pt x="85385" y="20716"/>
                    <a:pt x="87584" y="23522"/>
                  </a:cubicBezTo>
                  <a:cubicBezTo>
                    <a:pt x="87639" y="23593"/>
                    <a:pt x="87723" y="23632"/>
                    <a:pt x="87810" y="23632"/>
                  </a:cubicBezTo>
                  <a:cubicBezTo>
                    <a:pt x="87838" y="23632"/>
                    <a:pt x="87866" y="23628"/>
                    <a:pt x="87894" y="23619"/>
                  </a:cubicBezTo>
                  <a:lnTo>
                    <a:pt x="93457" y="21898"/>
                  </a:lnTo>
                  <a:lnTo>
                    <a:pt x="98504" y="30640"/>
                  </a:lnTo>
                  <a:lnTo>
                    <a:pt x="94200" y="34629"/>
                  </a:lnTo>
                  <a:cubicBezTo>
                    <a:pt x="94114" y="34709"/>
                    <a:pt x="94085" y="34834"/>
                    <a:pt x="94128" y="34944"/>
                  </a:cubicBezTo>
                  <a:cubicBezTo>
                    <a:pt x="95434" y="38263"/>
                    <a:pt x="96345" y="41723"/>
                    <a:pt x="96842" y="45257"/>
                  </a:cubicBezTo>
                  <a:cubicBezTo>
                    <a:pt x="96858" y="45373"/>
                    <a:pt x="96946" y="45469"/>
                    <a:pt x="97061" y="45496"/>
                  </a:cubicBezTo>
                  <a:lnTo>
                    <a:pt x="102732" y="46786"/>
                  </a:lnTo>
                  <a:lnTo>
                    <a:pt x="102732" y="56881"/>
                  </a:lnTo>
                  <a:lnTo>
                    <a:pt x="97014" y="58183"/>
                  </a:lnTo>
                  <a:cubicBezTo>
                    <a:pt x="96899" y="58208"/>
                    <a:pt x="96812" y="58303"/>
                    <a:pt x="96794" y="58420"/>
                  </a:cubicBezTo>
                  <a:cubicBezTo>
                    <a:pt x="96272" y="61925"/>
                    <a:pt x="95330" y="65389"/>
                    <a:pt x="93989" y="68711"/>
                  </a:cubicBezTo>
                  <a:cubicBezTo>
                    <a:pt x="93944" y="68823"/>
                    <a:pt x="93972" y="68949"/>
                    <a:pt x="94060" y="69030"/>
                  </a:cubicBezTo>
                  <a:lnTo>
                    <a:pt x="98322" y="72979"/>
                  </a:lnTo>
                  <a:lnTo>
                    <a:pt x="93275" y="81721"/>
                  </a:lnTo>
                  <a:lnTo>
                    <a:pt x="87660" y="79985"/>
                  </a:lnTo>
                  <a:cubicBezTo>
                    <a:pt x="87632" y="79976"/>
                    <a:pt x="87603" y="79972"/>
                    <a:pt x="87574" y="79972"/>
                  </a:cubicBezTo>
                  <a:cubicBezTo>
                    <a:pt x="87489" y="79972"/>
                    <a:pt x="87406" y="80011"/>
                    <a:pt x="87352" y="80080"/>
                  </a:cubicBezTo>
                  <a:cubicBezTo>
                    <a:pt x="85129" y="82866"/>
                    <a:pt x="82589" y="85385"/>
                    <a:pt x="79784" y="87584"/>
                  </a:cubicBezTo>
                  <a:cubicBezTo>
                    <a:pt x="79691" y="87657"/>
                    <a:pt x="79652" y="87781"/>
                    <a:pt x="79687" y="87894"/>
                  </a:cubicBezTo>
                  <a:lnTo>
                    <a:pt x="81407" y="93456"/>
                  </a:lnTo>
                  <a:lnTo>
                    <a:pt x="72665" y="98504"/>
                  </a:lnTo>
                  <a:lnTo>
                    <a:pt x="68677" y="94199"/>
                  </a:lnTo>
                  <a:cubicBezTo>
                    <a:pt x="68621" y="94139"/>
                    <a:pt x="68545" y="94108"/>
                    <a:pt x="68466" y="94108"/>
                  </a:cubicBezTo>
                  <a:cubicBezTo>
                    <a:pt x="68431" y="94108"/>
                    <a:pt x="68395" y="94114"/>
                    <a:pt x="68361" y="94127"/>
                  </a:cubicBezTo>
                  <a:cubicBezTo>
                    <a:pt x="65043" y="95433"/>
                    <a:pt x="61582" y="96345"/>
                    <a:pt x="58050" y="96841"/>
                  </a:cubicBezTo>
                  <a:cubicBezTo>
                    <a:pt x="57932" y="96858"/>
                    <a:pt x="57836" y="96946"/>
                    <a:pt x="57809" y="97061"/>
                  </a:cubicBezTo>
                  <a:lnTo>
                    <a:pt x="56519" y="102732"/>
                  </a:lnTo>
                  <a:lnTo>
                    <a:pt x="46424" y="102732"/>
                  </a:lnTo>
                  <a:lnTo>
                    <a:pt x="45124" y="97013"/>
                  </a:lnTo>
                  <a:cubicBezTo>
                    <a:pt x="45097" y="96898"/>
                    <a:pt x="45003" y="96811"/>
                    <a:pt x="44887" y="96794"/>
                  </a:cubicBezTo>
                  <a:cubicBezTo>
                    <a:pt x="41382" y="96273"/>
                    <a:pt x="37920" y="95329"/>
                    <a:pt x="34595" y="93989"/>
                  </a:cubicBezTo>
                  <a:cubicBezTo>
                    <a:pt x="34560" y="93974"/>
                    <a:pt x="34524" y="93967"/>
                    <a:pt x="34488" y="93967"/>
                  </a:cubicBezTo>
                  <a:cubicBezTo>
                    <a:pt x="34410" y="93967"/>
                    <a:pt x="34333" y="94000"/>
                    <a:pt x="34278" y="94059"/>
                  </a:cubicBezTo>
                  <a:lnTo>
                    <a:pt x="30328" y="98321"/>
                  </a:lnTo>
                  <a:lnTo>
                    <a:pt x="21586" y="93275"/>
                  </a:lnTo>
                  <a:lnTo>
                    <a:pt x="23322" y="87659"/>
                  </a:lnTo>
                  <a:cubicBezTo>
                    <a:pt x="23357" y="87547"/>
                    <a:pt x="23319" y="87424"/>
                    <a:pt x="23227" y="87351"/>
                  </a:cubicBezTo>
                  <a:cubicBezTo>
                    <a:pt x="20440" y="85128"/>
                    <a:pt x="17923" y="82588"/>
                    <a:pt x="15724" y="79784"/>
                  </a:cubicBezTo>
                  <a:cubicBezTo>
                    <a:pt x="15668" y="79713"/>
                    <a:pt x="15585" y="79674"/>
                    <a:pt x="15499" y="79674"/>
                  </a:cubicBezTo>
                  <a:cubicBezTo>
                    <a:pt x="15471" y="79674"/>
                    <a:pt x="15442" y="79678"/>
                    <a:pt x="15413" y="79687"/>
                  </a:cubicBezTo>
                  <a:lnTo>
                    <a:pt x="9849" y="81407"/>
                  </a:lnTo>
                  <a:lnTo>
                    <a:pt x="4802" y="72665"/>
                  </a:lnTo>
                  <a:lnTo>
                    <a:pt x="9107" y="68677"/>
                  </a:lnTo>
                  <a:cubicBezTo>
                    <a:pt x="9193" y="68596"/>
                    <a:pt x="9222" y="68471"/>
                    <a:pt x="9179" y="68361"/>
                  </a:cubicBezTo>
                  <a:cubicBezTo>
                    <a:pt x="7873" y="65042"/>
                    <a:pt x="6961" y="61580"/>
                    <a:pt x="6465" y="58048"/>
                  </a:cubicBezTo>
                  <a:cubicBezTo>
                    <a:pt x="6449" y="57931"/>
                    <a:pt x="6361" y="57835"/>
                    <a:pt x="6245" y="57809"/>
                  </a:cubicBezTo>
                  <a:lnTo>
                    <a:pt x="574" y="56519"/>
                  </a:lnTo>
                  <a:lnTo>
                    <a:pt x="574" y="46424"/>
                  </a:lnTo>
                  <a:lnTo>
                    <a:pt x="6293" y="45122"/>
                  </a:lnTo>
                  <a:cubicBezTo>
                    <a:pt x="6407" y="45097"/>
                    <a:pt x="6495" y="45002"/>
                    <a:pt x="6512" y="44885"/>
                  </a:cubicBezTo>
                  <a:cubicBezTo>
                    <a:pt x="7033" y="41380"/>
                    <a:pt x="7977" y="37917"/>
                    <a:pt x="9318" y="34593"/>
                  </a:cubicBezTo>
                  <a:cubicBezTo>
                    <a:pt x="9362" y="34483"/>
                    <a:pt x="9334" y="34357"/>
                    <a:pt x="9246" y="34276"/>
                  </a:cubicBezTo>
                  <a:lnTo>
                    <a:pt x="4984" y="30327"/>
                  </a:lnTo>
                  <a:lnTo>
                    <a:pt x="10032" y="21585"/>
                  </a:lnTo>
                  <a:lnTo>
                    <a:pt x="15646" y="23321"/>
                  </a:lnTo>
                  <a:cubicBezTo>
                    <a:pt x="15674" y="23329"/>
                    <a:pt x="15702" y="23333"/>
                    <a:pt x="15730" y="23333"/>
                  </a:cubicBezTo>
                  <a:cubicBezTo>
                    <a:pt x="15816" y="23333"/>
                    <a:pt x="15899" y="23295"/>
                    <a:pt x="15955" y="23226"/>
                  </a:cubicBezTo>
                  <a:cubicBezTo>
                    <a:pt x="18177" y="20439"/>
                    <a:pt x="20717" y="17920"/>
                    <a:pt x="23521" y="15721"/>
                  </a:cubicBezTo>
                  <a:cubicBezTo>
                    <a:pt x="23615" y="15648"/>
                    <a:pt x="23653" y="15524"/>
                    <a:pt x="23618" y="15411"/>
                  </a:cubicBezTo>
                  <a:lnTo>
                    <a:pt x="21898" y="9849"/>
                  </a:lnTo>
                  <a:lnTo>
                    <a:pt x="30641" y="4802"/>
                  </a:lnTo>
                  <a:lnTo>
                    <a:pt x="34630" y="9107"/>
                  </a:lnTo>
                  <a:cubicBezTo>
                    <a:pt x="34684" y="9167"/>
                    <a:pt x="34761" y="9198"/>
                    <a:pt x="34839" y="9198"/>
                  </a:cubicBezTo>
                  <a:cubicBezTo>
                    <a:pt x="34874" y="9198"/>
                    <a:pt x="34910" y="9192"/>
                    <a:pt x="34944" y="9179"/>
                  </a:cubicBezTo>
                  <a:cubicBezTo>
                    <a:pt x="38263" y="7873"/>
                    <a:pt x="41725" y="6961"/>
                    <a:pt x="45257" y="6465"/>
                  </a:cubicBezTo>
                  <a:cubicBezTo>
                    <a:pt x="45375" y="6448"/>
                    <a:pt x="45470" y="6360"/>
                    <a:pt x="45496" y="6245"/>
                  </a:cubicBezTo>
                  <a:lnTo>
                    <a:pt x="46786" y="574"/>
                  </a:lnTo>
                  <a:close/>
                  <a:moveTo>
                    <a:pt x="46556" y="1"/>
                  </a:moveTo>
                  <a:cubicBezTo>
                    <a:pt x="46423" y="1"/>
                    <a:pt x="46308" y="93"/>
                    <a:pt x="46279" y="223"/>
                  </a:cubicBezTo>
                  <a:lnTo>
                    <a:pt x="44983" y="5925"/>
                  </a:lnTo>
                  <a:cubicBezTo>
                    <a:pt x="41537" y="6424"/>
                    <a:pt x="38160" y="7313"/>
                    <a:pt x="34916" y="8574"/>
                  </a:cubicBezTo>
                  <a:lnTo>
                    <a:pt x="30905" y="4246"/>
                  </a:lnTo>
                  <a:cubicBezTo>
                    <a:pt x="30850" y="4185"/>
                    <a:pt x="30774" y="4154"/>
                    <a:pt x="30696" y="4154"/>
                  </a:cubicBezTo>
                  <a:cubicBezTo>
                    <a:pt x="30647" y="4154"/>
                    <a:pt x="30597" y="4166"/>
                    <a:pt x="30553" y="4192"/>
                  </a:cubicBezTo>
                  <a:lnTo>
                    <a:pt x="21414" y="9468"/>
                  </a:lnTo>
                  <a:cubicBezTo>
                    <a:pt x="21299" y="9535"/>
                    <a:pt x="21244" y="9673"/>
                    <a:pt x="21285" y="9801"/>
                  </a:cubicBezTo>
                  <a:lnTo>
                    <a:pt x="23014" y="15394"/>
                  </a:lnTo>
                  <a:cubicBezTo>
                    <a:pt x="20286" y="17551"/>
                    <a:pt x="17809" y="20007"/>
                    <a:pt x="15630" y="22717"/>
                  </a:cubicBezTo>
                  <a:lnTo>
                    <a:pt x="9982" y="20970"/>
                  </a:lnTo>
                  <a:cubicBezTo>
                    <a:pt x="9954" y="20961"/>
                    <a:pt x="9926" y="20957"/>
                    <a:pt x="9898" y="20957"/>
                  </a:cubicBezTo>
                  <a:cubicBezTo>
                    <a:pt x="9797" y="20957"/>
                    <a:pt x="9701" y="21010"/>
                    <a:pt x="9650" y="21101"/>
                  </a:cubicBezTo>
                  <a:lnTo>
                    <a:pt x="4373" y="30239"/>
                  </a:lnTo>
                  <a:cubicBezTo>
                    <a:pt x="4306" y="30355"/>
                    <a:pt x="4328" y="30501"/>
                    <a:pt x="4426" y="30592"/>
                  </a:cubicBezTo>
                  <a:lnTo>
                    <a:pt x="8713" y="34563"/>
                  </a:lnTo>
                  <a:cubicBezTo>
                    <a:pt x="7422" y="37797"/>
                    <a:pt x="6503" y="41167"/>
                    <a:pt x="5974" y="44608"/>
                  </a:cubicBezTo>
                  <a:lnTo>
                    <a:pt x="223" y="45916"/>
                  </a:lnTo>
                  <a:cubicBezTo>
                    <a:pt x="93" y="45946"/>
                    <a:pt x="0" y="46062"/>
                    <a:pt x="0" y="46196"/>
                  </a:cubicBezTo>
                  <a:lnTo>
                    <a:pt x="0" y="56748"/>
                  </a:lnTo>
                  <a:cubicBezTo>
                    <a:pt x="0" y="56881"/>
                    <a:pt x="93" y="56997"/>
                    <a:pt x="223" y="57027"/>
                  </a:cubicBezTo>
                  <a:lnTo>
                    <a:pt x="5925" y="58324"/>
                  </a:lnTo>
                  <a:cubicBezTo>
                    <a:pt x="6424" y="61769"/>
                    <a:pt x="7313" y="65145"/>
                    <a:pt x="8574" y="68389"/>
                  </a:cubicBezTo>
                  <a:lnTo>
                    <a:pt x="4246" y="72400"/>
                  </a:lnTo>
                  <a:cubicBezTo>
                    <a:pt x="4148" y="72490"/>
                    <a:pt x="4126" y="72637"/>
                    <a:pt x="4192" y="72753"/>
                  </a:cubicBezTo>
                  <a:lnTo>
                    <a:pt x="9468" y="81891"/>
                  </a:lnTo>
                  <a:cubicBezTo>
                    <a:pt x="9519" y="81982"/>
                    <a:pt x="9615" y="82035"/>
                    <a:pt x="9715" y="82035"/>
                  </a:cubicBezTo>
                  <a:cubicBezTo>
                    <a:pt x="9744" y="82035"/>
                    <a:pt x="9773" y="82031"/>
                    <a:pt x="9801" y="82022"/>
                  </a:cubicBezTo>
                  <a:lnTo>
                    <a:pt x="15394" y="80292"/>
                  </a:lnTo>
                  <a:cubicBezTo>
                    <a:pt x="17551" y="83019"/>
                    <a:pt x="20008" y="85496"/>
                    <a:pt x="22717" y="87676"/>
                  </a:cubicBezTo>
                  <a:lnTo>
                    <a:pt x="20970" y="93323"/>
                  </a:lnTo>
                  <a:cubicBezTo>
                    <a:pt x="20931" y="93451"/>
                    <a:pt x="20985" y="93589"/>
                    <a:pt x="21101" y="93656"/>
                  </a:cubicBezTo>
                  <a:lnTo>
                    <a:pt x="30239" y="98932"/>
                  </a:lnTo>
                  <a:cubicBezTo>
                    <a:pt x="30284" y="98958"/>
                    <a:pt x="30333" y="98971"/>
                    <a:pt x="30382" y="98971"/>
                  </a:cubicBezTo>
                  <a:cubicBezTo>
                    <a:pt x="30460" y="98971"/>
                    <a:pt x="30537" y="98939"/>
                    <a:pt x="30592" y="98879"/>
                  </a:cubicBezTo>
                  <a:lnTo>
                    <a:pt x="34564" y="94594"/>
                  </a:lnTo>
                  <a:cubicBezTo>
                    <a:pt x="37797" y="95884"/>
                    <a:pt x="41167" y="96802"/>
                    <a:pt x="44608" y="97332"/>
                  </a:cubicBezTo>
                  <a:lnTo>
                    <a:pt x="45916" y="103083"/>
                  </a:lnTo>
                  <a:cubicBezTo>
                    <a:pt x="45946" y="103212"/>
                    <a:pt x="46062" y="103305"/>
                    <a:pt x="46196" y="103305"/>
                  </a:cubicBezTo>
                  <a:lnTo>
                    <a:pt x="56748" y="103305"/>
                  </a:lnTo>
                  <a:cubicBezTo>
                    <a:pt x="56749" y="103305"/>
                    <a:pt x="56750" y="103305"/>
                    <a:pt x="56751" y="103305"/>
                  </a:cubicBezTo>
                  <a:cubicBezTo>
                    <a:pt x="56883" y="103305"/>
                    <a:pt x="56998" y="103213"/>
                    <a:pt x="57028" y="103083"/>
                  </a:cubicBezTo>
                  <a:lnTo>
                    <a:pt x="58325" y="97382"/>
                  </a:lnTo>
                  <a:cubicBezTo>
                    <a:pt x="61769" y="96882"/>
                    <a:pt x="65146" y="95993"/>
                    <a:pt x="68390" y="94732"/>
                  </a:cubicBezTo>
                  <a:lnTo>
                    <a:pt x="72401" y="99062"/>
                  </a:lnTo>
                  <a:cubicBezTo>
                    <a:pt x="72456" y="99122"/>
                    <a:pt x="72533" y="99153"/>
                    <a:pt x="72610" y="99153"/>
                  </a:cubicBezTo>
                  <a:cubicBezTo>
                    <a:pt x="72660" y="99153"/>
                    <a:pt x="72709" y="99141"/>
                    <a:pt x="72754" y="99115"/>
                  </a:cubicBezTo>
                  <a:lnTo>
                    <a:pt x="81893" y="93838"/>
                  </a:lnTo>
                  <a:cubicBezTo>
                    <a:pt x="82009" y="93771"/>
                    <a:pt x="82062" y="93633"/>
                    <a:pt x="82023" y="93505"/>
                  </a:cubicBezTo>
                  <a:lnTo>
                    <a:pt x="80293" y="87912"/>
                  </a:lnTo>
                  <a:cubicBezTo>
                    <a:pt x="83021" y="85755"/>
                    <a:pt x="85498" y="83299"/>
                    <a:pt x="87678" y="80589"/>
                  </a:cubicBezTo>
                  <a:lnTo>
                    <a:pt x="93325" y="82335"/>
                  </a:lnTo>
                  <a:cubicBezTo>
                    <a:pt x="93353" y="82344"/>
                    <a:pt x="93382" y="82348"/>
                    <a:pt x="93411" y="82348"/>
                  </a:cubicBezTo>
                  <a:cubicBezTo>
                    <a:pt x="93511" y="82348"/>
                    <a:pt x="93606" y="82296"/>
                    <a:pt x="93658" y="82206"/>
                  </a:cubicBezTo>
                  <a:lnTo>
                    <a:pt x="98933" y="73067"/>
                  </a:lnTo>
                  <a:cubicBezTo>
                    <a:pt x="99000" y="72951"/>
                    <a:pt x="98978" y="72805"/>
                    <a:pt x="98880" y="72714"/>
                  </a:cubicBezTo>
                  <a:lnTo>
                    <a:pt x="94595" y="68744"/>
                  </a:lnTo>
                  <a:cubicBezTo>
                    <a:pt x="95885" y="65509"/>
                    <a:pt x="96803" y="62139"/>
                    <a:pt x="97332" y="58699"/>
                  </a:cubicBezTo>
                  <a:lnTo>
                    <a:pt x="103083" y="57390"/>
                  </a:lnTo>
                  <a:cubicBezTo>
                    <a:pt x="103214" y="57360"/>
                    <a:pt x="103306" y="57244"/>
                    <a:pt x="103306" y="57111"/>
                  </a:cubicBezTo>
                  <a:lnTo>
                    <a:pt x="103306" y="46558"/>
                  </a:lnTo>
                  <a:cubicBezTo>
                    <a:pt x="103306" y="46424"/>
                    <a:pt x="103214" y="46308"/>
                    <a:pt x="103083" y="46279"/>
                  </a:cubicBezTo>
                  <a:lnTo>
                    <a:pt x="97382" y="44982"/>
                  </a:lnTo>
                  <a:cubicBezTo>
                    <a:pt x="96882" y="41537"/>
                    <a:pt x="95994" y="38161"/>
                    <a:pt x="94733" y="34917"/>
                  </a:cubicBezTo>
                  <a:lnTo>
                    <a:pt x="99061" y="30906"/>
                  </a:lnTo>
                  <a:cubicBezTo>
                    <a:pt x="99159" y="30815"/>
                    <a:pt x="99181" y="30668"/>
                    <a:pt x="99115" y="30552"/>
                  </a:cubicBezTo>
                  <a:lnTo>
                    <a:pt x="93838" y="21414"/>
                  </a:lnTo>
                  <a:cubicBezTo>
                    <a:pt x="93786" y="21324"/>
                    <a:pt x="93689" y="21271"/>
                    <a:pt x="93589" y="21271"/>
                  </a:cubicBezTo>
                  <a:cubicBezTo>
                    <a:pt x="93561" y="21271"/>
                    <a:pt x="93533" y="21275"/>
                    <a:pt x="93505" y="21283"/>
                  </a:cubicBezTo>
                  <a:lnTo>
                    <a:pt x="87913" y="23013"/>
                  </a:lnTo>
                  <a:cubicBezTo>
                    <a:pt x="85755" y="20286"/>
                    <a:pt x="83299" y="17809"/>
                    <a:pt x="80590" y="15630"/>
                  </a:cubicBezTo>
                  <a:lnTo>
                    <a:pt x="82335" y="9982"/>
                  </a:lnTo>
                  <a:cubicBezTo>
                    <a:pt x="82376" y="9854"/>
                    <a:pt x="82321" y="9717"/>
                    <a:pt x="82206" y="9650"/>
                  </a:cubicBezTo>
                  <a:lnTo>
                    <a:pt x="73067" y="4373"/>
                  </a:lnTo>
                  <a:cubicBezTo>
                    <a:pt x="73022" y="4347"/>
                    <a:pt x="72973" y="4335"/>
                    <a:pt x="72924" y="4335"/>
                  </a:cubicBezTo>
                  <a:cubicBezTo>
                    <a:pt x="72846" y="4335"/>
                    <a:pt x="72769" y="4366"/>
                    <a:pt x="72713" y="4426"/>
                  </a:cubicBezTo>
                  <a:lnTo>
                    <a:pt x="68743" y="8712"/>
                  </a:lnTo>
                  <a:cubicBezTo>
                    <a:pt x="65509" y="7421"/>
                    <a:pt x="62139" y="6503"/>
                    <a:pt x="58698" y="5974"/>
                  </a:cubicBezTo>
                  <a:lnTo>
                    <a:pt x="57389" y="223"/>
                  </a:lnTo>
                  <a:cubicBezTo>
                    <a:pt x="57360" y="93"/>
                    <a:pt x="57246" y="1"/>
                    <a:pt x="57113" y="1"/>
                  </a:cubicBezTo>
                  <a:cubicBezTo>
                    <a:pt x="57112" y="1"/>
                    <a:pt x="57111" y="1"/>
                    <a:pt x="57110" y="1"/>
                  </a:cubicBezTo>
                  <a:lnTo>
                    <a:pt x="46558" y="1"/>
                  </a:lnTo>
                  <a:cubicBezTo>
                    <a:pt x="46557" y="1"/>
                    <a:pt x="46557" y="1"/>
                    <a:pt x="46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Picture 4">
            <a:extLst>
              <a:ext uri="{FF2B5EF4-FFF2-40B4-BE49-F238E27FC236}">
                <a16:creationId xmlns:a16="http://schemas.microsoft.com/office/drawing/2014/main" id="{C535B6B0-5170-4D2B-ABEC-2862D7B3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9581D6-F0B0-96EB-4EA4-905A64A0E224}"/>
              </a:ext>
            </a:extLst>
          </p:cNvPr>
          <p:cNvSpPr txBox="1"/>
          <p:nvPr/>
        </p:nvSpPr>
        <p:spPr>
          <a:xfrm>
            <a:off x="174171" y="1445619"/>
            <a:ext cx="4033603" cy="2703625"/>
          </a:xfrm>
          <a:prstGeom prst="rect">
            <a:avLst/>
          </a:prstGeom>
          <a:noFill/>
        </p:spPr>
        <p:txBody>
          <a:bodyPr wrap="square" rtlCol="0">
            <a:spAutoFit/>
          </a:bodyPr>
          <a:lstStyle/>
          <a:p>
            <a:pPr marL="285750" indent="-285750">
              <a:lnSpc>
                <a:spcPct val="250000"/>
              </a:lnSpc>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 Learder- Bùi Thị Yến Yến </a:t>
            </a:r>
          </a:p>
          <a:p>
            <a:pPr marL="285750" indent="-285750">
              <a:lnSpc>
                <a:spcPct val="250000"/>
              </a:lnSpc>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 Member- Nguyễn Thành An</a:t>
            </a:r>
          </a:p>
          <a:p>
            <a:pPr marL="285750" indent="-285750">
              <a:lnSpc>
                <a:spcPct val="250000"/>
              </a:lnSpc>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 Member- Diêm Công Bình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98"/>
                                        </p:tgtEl>
                                        <p:attrNameLst>
                                          <p:attrName>style.visibility</p:attrName>
                                        </p:attrNameLst>
                                      </p:cBhvr>
                                      <p:to>
                                        <p:strVal val="visible"/>
                                      </p:to>
                                    </p:set>
                                    <p:animEffect transition="in" filter="barn(inVertical)">
                                      <p:cBhvr>
                                        <p:cTn id="7" dur="500"/>
                                        <p:tgtEl>
                                          <p:spTgt spid="2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Đấu nối</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b="1">
                <a:latin typeface="Times New Roman" panose="02020603050405020304" pitchFamily="18" charset="0"/>
                <a:cs typeface="Times New Roman" panose="02020603050405020304" pitchFamily="18" charset="0"/>
              </a:rPr>
              <a:t>Sơ đồ đấu nối</a:t>
            </a:r>
            <a:endParaRPr lang="en-US"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EB6C49F-3CA9-D9B9-20EA-711BA6AC2489}"/>
              </a:ext>
            </a:extLst>
          </p:cNvPr>
          <p:cNvPicPr>
            <a:picLocks noChangeAspect="1"/>
          </p:cNvPicPr>
          <p:nvPr/>
        </p:nvPicPr>
        <p:blipFill rotWithShape="1">
          <a:blip r:embed="rId4"/>
          <a:srcRect l="4913" t="8834" r="9937" b="8679"/>
          <a:stretch/>
        </p:blipFill>
        <p:spPr>
          <a:xfrm>
            <a:off x="1355539" y="1457233"/>
            <a:ext cx="6432922" cy="3164915"/>
          </a:xfrm>
          <a:prstGeom prst="rect">
            <a:avLst/>
          </a:prstGeom>
        </p:spPr>
      </p:pic>
    </p:spTree>
    <p:extLst>
      <p:ext uri="{BB962C8B-B14F-4D97-AF65-F5344CB8AC3E}">
        <p14:creationId xmlns:p14="http://schemas.microsoft.com/office/powerpoint/2010/main" val="8512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512035" y="-1230125"/>
            <a:ext cx="4090524"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Đấu nối</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b="1">
                <a:latin typeface="Times New Roman" panose="02020603050405020304" pitchFamily="18" charset="0"/>
                <a:cs typeface="Times New Roman" panose="02020603050405020304" pitchFamily="18" charset="0"/>
              </a:rPr>
              <a:t>Hiện thực sơ đồ</a:t>
            </a:r>
            <a:endParaRPr lang="en-US"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5AD743F-7F66-460F-B652-24B8E4456335}"/>
              </a:ext>
            </a:extLst>
          </p:cNvPr>
          <p:cNvPicPr>
            <a:picLocks noChangeAspect="1"/>
          </p:cNvPicPr>
          <p:nvPr/>
        </p:nvPicPr>
        <p:blipFill rotWithShape="1">
          <a:blip r:embed="rId4"/>
          <a:srcRect t="-189" b="7436"/>
          <a:stretch/>
        </p:blipFill>
        <p:spPr>
          <a:xfrm>
            <a:off x="1776549" y="1440504"/>
            <a:ext cx="5716075" cy="3371617"/>
          </a:xfrm>
          <a:prstGeom prst="rect">
            <a:avLst/>
          </a:prstGeom>
        </p:spPr>
      </p:pic>
    </p:spTree>
    <p:extLst>
      <p:ext uri="{BB962C8B-B14F-4D97-AF65-F5344CB8AC3E}">
        <p14:creationId xmlns:p14="http://schemas.microsoft.com/office/powerpoint/2010/main" val="2824686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512035" y="-1230125"/>
            <a:ext cx="4090524"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Đấu nối</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b="1">
                <a:latin typeface="Times New Roman" panose="02020603050405020304" pitchFamily="18" charset="0"/>
                <a:cs typeface="Times New Roman" panose="02020603050405020304" pitchFamily="18" charset="0"/>
              </a:rPr>
              <a:t>Lập trình nhúng</a:t>
            </a:r>
            <a:endParaRPr lang="en-US"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white background with black text&#10;&#10;Description automatically generated">
            <a:extLst>
              <a:ext uri="{FF2B5EF4-FFF2-40B4-BE49-F238E27FC236}">
                <a16:creationId xmlns:a16="http://schemas.microsoft.com/office/drawing/2014/main" id="{C4C4059D-AE47-3386-F961-9FB066E7966C}"/>
              </a:ext>
            </a:extLst>
          </p:cNvPr>
          <p:cNvPicPr>
            <a:picLocks noChangeAspect="1"/>
          </p:cNvPicPr>
          <p:nvPr/>
        </p:nvPicPr>
        <p:blipFill rotWithShape="1">
          <a:blip r:embed="rId4"/>
          <a:srcRect l="-1" t="1" r="57152" b="70828"/>
          <a:stretch/>
        </p:blipFill>
        <p:spPr bwMode="auto">
          <a:xfrm>
            <a:off x="476769" y="1433708"/>
            <a:ext cx="4021763" cy="1596133"/>
          </a:xfrm>
          <a:prstGeom prst="rect">
            <a:avLst/>
          </a:prstGeom>
          <a:ln>
            <a:noFill/>
          </a:ln>
          <a:extLst>
            <a:ext uri="{53640926-AAD7-44D8-BBD7-CCE9431645EC}">
              <a14:shadowObscured xmlns:a14="http://schemas.microsoft.com/office/drawing/2010/main"/>
            </a:ext>
          </a:extLst>
        </p:spPr>
      </p:pic>
      <p:pic>
        <p:nvPicPr>
          <p:cNvPr id="4" name="Picture 3" descr="A white background with black text&#10;&#10;Description automatically generated">
            <a:extLst>
              <a:ext uri="{FF2B5EF4-FFF2-40B4-BE49-F238E27FC236}">
                <a16:creationId xmlns:a16="http://schemas.microsoft.com/office/drawing/2014/main" id="{D46B464D-751B-8350-8E94-A192B5C7B3ED}"/>
              </a:ext>
            </a:extLst>
          </p:cNvPr>
          <p:cNvPicPr>
            <a:picLocks noChangeAspect="1"/>
          </p:cNvPicPr>
          <p:nvPr/>
        </p:nvPicPr>
        <p:blipFill rotWithShape="1">
          <a:blip r:embed="rId4"/>
          <a:srcRect l="1" t="28635" r="58431" b="22503"/>
          <a:stretch/>
        </p:blipFill>
        <p:spPr bwMode="auto">
          <a:xfrm>
            <a:off x="2544256" y="1916022"/>
            <a:ext cx="3908551" cy="2618928"/>
          </a:xfrm>
          <a:prstGeom prst="rect">
            <a:avLst/>
          </a:prstGeom>
          <a:ln>
            <a:noFill/>
          </a:ln>
          <a:extLst>
            <a:ext uri="{53640926-AAD7-44D8-BBD7-CCE9431645EC}">
              <a14:shadowObscured xmlns:a14="http://schemas.microsoft.com/office/drawing/2010/main"/>
            </a:ext>
          </a:extLst>
        </p:spPr>
      </p:pic>
      <p:pic>
        <p:nvPicPr>
          <p:cNvPr id="7" name="Picture 6" descr="A white background with black text&#10;&#10;Description automatically generated">
            <a:extLst>
              <a:ext uri="{FF2B5EF4-FFF2-40B4-BE49-F238E27FC236}">
                <a16:creationId xmlns:a16="http://schemas.microsoft.com/office/drawing/2014/main" id="{749A6DBE-2A2A-417E-28C5-354CA7DECD15}"/>
              </a:ext>
            </a:extLst>
          </p:cNvPr>
          <p:cNvPicPr>
            <a:picLocks noChangeAspect="1"/>
          </p:cNvPicPr>
          <p:nvPr/>
        </p:nvPicPr>
        <p:blipFill rotWithShape="1">
          <a:blip r:embed="rId4"/>
          <a:srcRect t="77196" r="57491" b="1641"/>
          <a:stretch/>
        </p:blipFill>
        <p:spPr bwMode="auto">
          <a:xfrm>
            <a:off x="4699743" y="3709793"/>
            <a:ext cx="4021763" cy="1167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6903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https://blog.cyberjutsu.io/2021/08/09/hoc-an-toan-thong-tin/</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7"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8"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6487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800" b="1">
                <a:latin typeface="Times New Roman" panose="02020603050405020304" pitchFamily="18" charset="0"/>
                <a:cs typeface="Times New Roman" panose="02020603050405020304" pitchFamily="18" charset="0"/>
              </a:rPr>
              <a:t>Yêu cầu thiết bị</a:t>
            </a:r>
            <a:endParaRPr lang="en-US" sz="28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F2EBAB-3E1E-BB94-1393-2DF27137B9C9}"/>
              </a:ext>
            </a:extLst>
          </p:cNvPr>
          <p:cNvSpPr txBox="1"/>
          <p:nvPr/>
        </p:nvSpPr>
        <p:spPr>
          <a:xfrm>
            <a:off x="476769" y="1440504"/>
            <a:ext cx="4269225" cy="3646960"/>
          </a:xfrm>
          <a:prstGeom prst="rect">
            <a:avLst/>
          </a:prstGeom>
          <a:noFill/>
        </p:spPr>
        <p:txBody>
          <a:bodyPr wrap="square" rtlCol="0">
            <a:spAutoFit/>
          </a:bodyPr>
          <a:lstStyle/>
          <a:p>
            <a:pPr marL="0" marR="0" indent="228600">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Phiên bản Android SDK:</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compileSdk = 34: Yêu cầu sử dụng phiên bản SDK 34 để biên dịch. Cần hỗ trợ phiên bản Android từ 11 (Android 11) trở lên.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Yêu cầu hệ điều hành: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minSdk = 21: Yêu cầu tối thiểu Android 5.0 (API level 21).</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targetSdk = 21: Hoạt động tốt nhất trên Android 5.0 (API level 21).</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Thư viện ConstraintLayout ver  2.1.4.</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TextBox 3">
            <a:extLst>
              <a:ext uri="{FF2B5EF4-FFF2-40B4-BE49-F238E27FC236}">
                <a16:creationId xmlns:a16="http://schemas.microsoft.com/office/drawing/2014/main" id="{629D5FC0-2399-6100-9A6C-5A933DA62BE9}"/>
              </a:ext>
            </a:extLst>
          </p:cNvPr>
          <p:cNvSpPr txBox="1"/>
          <p:nvPr/>
        </p:nvSpPr>
        <p:spPr>
          <a:xfrm>
            <a:off x="5059130" y="1433708"/>
            <a:ext cx="3368613" cy="3113160"/>
          </a:xfrm>
          <a:prstGeom prst="rect">
            <a:avLst/>
          </a:prstGeom>
          <a:noFill/>
        </p:spPr>
        <p:txBody>
          <a:bodyPr wrap="square" rtlCol="0">
            <a:spAutoFit/>
          </a:bodyPr>
          <a:lstStyle/>
          <a:p>
            <a:pPr marL="0" marR="0" indent="228600">
              <a:spcBef>
                <a:spcPts val="0"/>
              </a:spcBef>
              <a:spcAft>
                <a:spcPts val="800"/>
              </a:spcAf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Phiên bản Java:</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Java 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spcBef>
                <a:spcPts val="0"/>
              </a:spcBef>
              <a:spcAft>
                <a:spcPts val="800"/>
              </a:spcAf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Dependencies: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MQTT ver 1.1.0.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Dịch vụ MQTT cho Android ver 1.1.1.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toggle ver 1.1.0.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hỗ trợ AppCompat ver 1.6.1.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Material Design ver 1.10.0.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4131609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screenshot of a phone&#10;&#10;Description automatically generated">
            <a:extLst>
              <a:ext uri="{FF2B5EF4-FFF2-40B4-BE49-F238E27FC236}">
                <a16:creationId xmlns:a16="http://schemas.microsoft.com/office/drawing/2014/main" id="{246FB71B-953D-9D17-CD68-EEB39F68D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13" t="2220" b="1614"/>
          <a:stretch>
            <a:fillRect/>
          </a:stretch>
        </p:blipFill>
        <p:spPr bwMode="auto">
          <a:xfrm>
            <a:off x="1359308" y="1478140"/>
            <a:ext cx="1566773" cy="3162382"/>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A screenshot of a computer&#10;&#10;Description automatically generated">
            <a:extLst>
              <a:ext uri="{FF2B5EF4-FFF2-40B4-BE49-F238E27FC236}">
                <a16:creationId xmlns:a16="http://schemas.microsoft.com/office/drawing/2014/main" id="{2FBC49B5-20CA-4D60-4525-9040DF594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670" y="1433708"/>
            <a:ext cx="4522188" cy="32512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39603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930F8D82-E3D8-3584-7C51-F4CED2060931}"/>
              </a:ext>
            </a:extLst>
          </p:cNvPr>
          <p:cNvPicPr>
            <a:picLocks noChangeAspect="1"/>
          </p:cNvPicPr>
          <p:nvPr/>
        </p:nvPicPr>
        <p:blipFill rotWithShape="1">
          <a:blip r:embed="rId4"/>
          <a:srcRect l="2011" t="1893" b="1363"/>
          <a:stretch/>
        </p:blipFill>
        <p:spPr bwMode="auto">
          <a:xfrm>
            <a:off x="1331256" y="1433708"/>
            <a:ext cx="1532966" cy="3216896"/>
          </a:xfrm>
          <a:prstGeom prst="rect">
            <a:avLst/>
          </a:prstGeom>
          <a:ln>
            <a:noFill/>
          </a:ln>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1A398AAB-0B3F-5018-AB18-9A0C00EB573F}"/>
              </a:ext>
            </a:extLst>
          </p:cNvPr>
          <p:cNvPicPr>
            <a:picLocks noChangeAspect="1"/>
          </p:cNvPicPr>
          <p:nvPr/>
        </p:nvPicPr>
        <p:blipFill>
          <a:blip r:embed="rId5"/>
          <a:stretch>
            <a:fillRect/>
          </a:stretch>
        </p:blipFill>
        <p:spPr>
          <a:xfrm>
            <a:off x="3630706" y="1440504"/>
            <a:ext cx="4614769" cy="3162462"/>
          </a:xfrm>
          <a:prstGeom prst="rect">
            <a:avLst/>
          </a:prstGeom>
        </p:spPr>
      </p:pic>
    </p:spTree>
    <p:extLst>
      <p:ext uri="{BB962C8B-B14F-4D97-AF65-F5344CB8AC3E}">
        <p14:creationId xmlns:p14="http://schemas.microsoft.com/office/powerpoint/2010/main" val="2158616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AB85D6F0-3C8C-9A8A-B88B-3F7EEDB92C03}"/>
              </a:ext>
            </a:extLst>
          </p:cNvPr>
          <p:cNvPicPr>
            <a:picLocks noChangeAspect="1"/>
          </p:cNvPicPr>
          <p:nvPr/>
        </p:nvPicPr>
        <p:blipFill>
          <a:blip r:embed="rId4"/>
          <a:stretch>
            <a:fillRect/>
          </a:stretch>
        </p:blipFill>
        <p:spPr>
          <a:xfrm>
            <a:off x="1715847" y="1457233"/>
            <a:ext cx="1522206" cy="314956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09AF8AB-856D-5F93-62A3-03FBB34F3B76}"/>
              </a:ext>
            </a:extLst>
          </p:cNvPr>
          <p:cNvPicPr>
            <a:picLocks noChangeAspect="1"/>
          </p:cNvPicPr>
          <p:nvPr/>
        </p:nvPicPr>
        <p:blipFill>
          <a:blip r:embed="rId5"/>
          <a:stretch>
            <a:fillRect/>
          </a:stretch>
        </p:blipFill>
        <p:spPr>
          <a:xfrm>
            <a:off x="4438934" y="1457233"/>
            <a:ext cx="3557973" cy="3124341"/>
          </a:xfrm>
          <a:prstGeom prst="rect">
            <a:avLst/>
          </a:prstGeom>
        </p:spPr>
      </p:pic>
    </p:spTree>
    <p:extLst>
      <p:ext uri="{BB962C8B-B14F-4D97-AF65-F5344CB8AC3E}">
        <p14:creationId xmlns:p14="http://schemas.microsoft.com/office/powerpoint/2010/main" val="393667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screenshot of a weather alert&#10;&#10;Description automatically generated">
            <a:extLst>
              <a:ext uri="{FF2B5EF4-FFF2-40B4-BE49-F238E27FC236}">
                <a16:creationId xmlns:a16="http://schemas.microsoft.com/office/drawing/2014/main" id="{D1C17785-5C65-07AC-E7B0-E2F1911EB5F6}"/>
              </a:ext>
            </a:extLst>
          </p:cNvPr>
          <p:cNvPicPr>
            <a:picLocks noChangeAspect="1"/>
          </p:cNvPicPr>
          <p:nvPr/>
        </p:nvPicPr>
        <p:blipFill>
          <a:blip r:embed="rId4"/>
          <a:stretch>
            <a:fillRect/>
          </a:stretch>
        </p:blipFill>
        <p:spPr>
          <a:xfrm>
            <a:off x="1994854" y="1447957"/>
            <a:ext cx="1522206" cy="318954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193C8E5-CB24-AC18-33B1-E923DB46EEFE}"/>
              </a:ext>
            </a:extLst>
          </p:cNvPr>
          <p:cNvPicPr>
            <a:picLocks noChangeAspect="1"/>
          </p:cNvPicPr>
          <p:nvPr/>
        </p:nvPicPr>
        <p:blipFill rotWithShape="1">
          <a:blip r:embed="rId5"/>
          <a:srcRect l="60719"/>
          <a:stretch/>
        </p:blipFill>
        <p:spPr bwMode="auto">
          <a:xfrm>
            <a:off x="4557295" y="1457233"/>
            <a:ext cx="3259455" cy="30924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8308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cell phone&#10;&#10;Description automatically generated">
            <a:extLst>
              <a:ext uri="{FF2B5EF4-FFF2-40B4-BE49-F238E27FC236}">
                <a16:creationId xmlns:a16="http://schemas.microsoft.com/office/drawing/2014/main" id="{704908AA-704B-8537-ED93-E8FF3F9B0904}"/>
              </a:ext>
            </a:extLst>
          </p:cNvPr>
          <p:cNvPicPr>
            <a:picLocks noChangeAspect="1"/>
          </p:cNvPicPr>
          <p:nvPr/>
        </p:nvPicPr>
        <p:blipFill>
          <a:blip r:embed="rId4"/>
          <a:stretch>
            <a:fillRect/>
          </a:stretch>
        </p:blipFill>
        <p:spPr>
          <a:xfrm>
            <a:off x="2024337" y="1448458"/>
            <a:ext cx="1542327" cy="3189046"/>
          </a:xfrm>
          <a:prstGeom prst="rect">
            <a:avLst/>
          </a:prstGeom>
        </p:spPr>
      </p:pic>
      <p:pic>
        <p:nvPicPr>
          <p:cNvPr id="4" name="Picture 3" descr="A screen shot of a graph&#10;&#10;Description automatically generated">
            <a:extLst>
              <a:ext uri="{FF2B5EF4-FFF2-40B4-BE49-F238E27FC236}">
                <a16:creationId xmlns:a16="http://schemas.microsoft.com/office/drawing/2014/main" id="{8F98DE90-60FA-F645-BABC-151C55A00A52}"/>
              </a:ext>
            </a:extLst>
          </p:cNvPr>
          <p:cNvPicPr>
            <a:picLocks noChangeAspect="1"/>
          </p:cNvPicPr>
          <p:nvPr/>
        </p:nvPicPr>
        <p:blipFill rotWithShape="1">
          <a:blip r:embed="rId5"/>
          <a:srcRect l="60067"/>
          <a:stretch/>
        </p:blipFill>
        <p:spPr bwMode="auto">
          <a:xfrm>
            <a:off x="4313088" y="1433707"/>
            <a:ext cx="3539994" cy="31968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636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320;p64">
            <a:extLst>
              <a:ext uri="{FF2B5EF4-FFF2-40B4-BE49-F238E27FC236}">
                <a16:creationId xmlns:a16="http://schemas.microsoft.com/office/drawing/2014/main" id="{D86CDB73-8C01-4C7A-9867-6336E10AF0B9}"/>
              </a:ext>
            </a:extLst>
          </p:cNvPr>
          <p:cNvGrpSpPr/>
          <p:nvPr/>
        </p:nvGrpSpPr>
        <p:grpSpPr>
          <a:xfrm>
            <a:off x="7368620" y="3378776"/>
            <a:ext cx="1776136" cy="1756792"/>
            <a:chOff x="1158600" y="238100"/>
            <a:chExt cx="5295575" cy="5237900"/>
          </a:xfrm>
        </p:grpSpPr>
        <p:sp>
          <p:nvSpPr>
            <p:cNvPr id="6" name="Google Shape;3321;p64">
              <a:extLst>
                <a:ext uri="{FF2B5EF4-FFF2-40B4-BE49-F238E27FC236}">
                  <a16:creationId xmlns:a16="http://schemas.microsoft.com/office/drawing/2014/main" id="{9150165A-E871-45D2-98A3-5A3BA56ADC4C}"/>
                </a:ext>
              </a:extLst>
            </p:cNvPr>
            <p:cNvSpPr/>
            <p:nvPr/>
          </p:nvSpPr>
          <p:spPr>
            <a:xfrm>
              <a:off x="1158600" y="238100"/>
              <a:ext cx="5295575" cy="4235575"/>
            </a:xfrm>
            <a:custGeom>
              <a:avLst/>
              <a:gdLst/>
              <a:ahLst/>
              <a:cxnLst/>
              <a:rect l="l" t="t" r="r" b="b"/>
              <a:pathLst>
                <a:path w="211823" h="169423" extrusionOk="0">
                  <a:moveTo>
                    <a:pt x="126460" y="1"/>
                  </a:moveTo>
                  <a:cubicBezTo>
                    <a:pt x="118976" y="1"/>
                    <a:pt x="111395" y="984"/>
                    <a:pt x="103902" y="2949"/>
                  </a:cubicBezTo>
                  <a:cubicBezTo>
                    <a:pt x="88843" y="6899"/>
                    <a:pt x="78801" y="17143"/>
                    <a:pt x="70124" y="29492"/>
                  </a:cubicBezTo>
                  <a:cubicBezTo>
                    <a:pt x="62563" y="40250"/>
                    <a:pt x="54064" y="50620"/>
                    <a:pt x="42621" y="57428"/>
                  </a:cubicBezTo>
                  <a:cubicBezTo>
                    <a:pt x="31292" y="64169"/>
                    <a:pt x="19645" y="69546"/>
                    <a:pt x="13923" y="82356"/>
                  </a:cubicBezTo>
                  <a:cubicBezTo>
                    <a:pt x="0" y="113536"/>
                    <a:pt x="10175" y="149813"/>
                    <a:pt x="43103" y="162044"/>
                  </a:cubicBezTo>
                  <a:cubicBezTo>
                    <a:pt x="57586" y="167423"/>
                    <a:pt x="76041" y="169423"/>
                    <a:pt x="93913" y="169423"/>
                  </a:cubicBezTo>
                  <a:cubicBezTo>
                    <a:pt x="119804" y="169423"/>
                    <a:pt x="144470" y="165226"/>
                    <a:pt x="154062" y="161030"/>
                  </a:cubicBezTo>
                  <a:cubicBezTo>
                    <a:pt x="154062" y="161030"/>
                    <a:pt x="178383" y="159510"/>
                    <a:pt x="195103" y="129617"/>
                  </a:cubicBezTo>
                  <a:cubicBezTo>
                    <a:pt x="211822" y="99723"/>
                    <a:pt x="208783" y="54122"/>
                    <a:pt x="188009" y="28789"/>
                  </a:cubicBezTo>
                  <a:cubicBezTo>
                    <a:pt x="172271" y="9597"/>
                    <a:pt x="149846" y="1"/>
                    <a:pt x="12646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22;p64">
              <a:extLst>
                <a:ext uri="{FF2B5EF4-FFF2-40B4-BE49-F238E27FC236}">
                  <a16:creationId xmlns:a16="http://schemas.microsoft.com/office/drawing/2014/main" id="{D4B3CDD2-F02C-48F4-AE30-E7A9D79F9761}"/>
                </a:ext>
              </a:extLst>
            </p:cNvPr>
            <p:cNvSpPr/>
            <p:nvPr/>
          </p:nvSpPr>
          <p:spPr>
            <a:xfrm>
              <a:off x="1943025" y="1626725"/>
              <a:ext cx="3843825" cy="2633725"/>
            </a:xfrm>
            <a:custGeom>
              <a:avLst/>
              <a:gdLst/>
              <a:ahLst/>
              <a:cxnLst/>
              <a:rect l="l" t="t" r="r" b="b"/>
              <a:pathLst>
                <a:path w="153753" h="105349" extrusionOk="0">
                  <a:moveTo>
                    <a:pt x="90" y="1"/>
                  </a:moveTo>
                  <a:cubicBezTo>
                    <a:pt x="41" y="1"/>
                    <a:pt x="1" y="40"/>
                    <a:pt x="1" y="90"/>
                  </a:cubicBezTo>
                  <a:lnTo>
                    <a:pt x="1" y="105349"/>
                  </a:lnTo>
                  <a:lnTo>
                    <a:pt x="153753" y="105349"/>
                  </a:lnTo>
                  <a:lnTo>
                    <a:pt x="153753" y="89"/>
                  </a:lnTo>
                  <a:cubicBezTo>
                    <a:pt x="153753" y="40"/>
                    <a:pt x="153713" y="1"/>
                    <a:pt x="15366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23;p64">
              <a:extLst>
                <a:ext uri="{FF2B5EF4-FFF2-40B4-BE49-F238E27FC236}">
                  <a16:creationId xmlns:a16="http://schemas.microsoft.com/office/drawing/2014/main" id="{5C609C68-4243-4FDC-B438-9219DE196F40}"/>
                </a:ext>
              </a:extLst>
            </p:cNvPr>
            <p:cNvSpPr/>
            <p:nvPr/>
          </p:nvSpPr>
          <p:spPr>
            <a:xfrm>
              <a:off x="1383675" y="4303900"/>
              <a:ext cx="4965450" cy="1164325"/>
            </a:xfrm>
            <a:custGeom>
              <a:avLst/>
              <a:gdLst/>
              <a:ahLst/>
              <a:cxnLst/>
              <a:rect l="l" t="t" r="r" b="b"/>
              <a:pathLst>
                <a:path w="198618" h="46573" extrusionOk="0">
                  <a:moveTo>
                    <a:pt x="22375" y="0"/>
                  </a:moveTo>
                  <a:lnTo>
                    <a:pt x="935" y="41662"/>
                  </a:lnTo>
                  <a:cubicBezTo>
                    <a:pt x="1" y="43548"/>
                    <a:pt x="1780" y="46572"/>
                    <a:pt x="3884" y="46572"/>
                  </a:cubicBezTo>
                  <a:lnTo>
                    <a:pt x="194618" y="46572"/>
                  </a:lnTo>
                  <a:cubicBezTo>
                    <a:pt x="196723" y="46572"/>
                    <a:pt x="198618" y="43400"/>
                    <a:pt x="197684" y="41514"/>
                  </a:cubicBezTo>
                  <a:lnTo>
                    <a:pt x="1761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24;p64">
              <a:extLst>
                <a:ext uri="{FF2B5EF4-FFF2-40B4-BE49-F238E27FC236}">
                  <a16:creationId xmlns:a16="http://schemas.microsoft.com/office/drawing/2014/main" id="{87AFE0EC-5FEC-4BFE-A743-E342F3A3EC69}"/>
                </a:ext>
              </a:extLst>
            </p:cNvPr>
            <p:cNvSpPr/>
            <p:nvPr/>
          </p:nvSpPr>
          <p:spPr>
            <a:xfrm>
              <a:off x="1387725" y="4296075"/>
              <a:ext cx="4957300" cy="1179925"/>
            </a:xfrm>
            <a:custGeom>
              <a:avLst/>
              <a:gdLst/>
              <a:ahLst/>
              <a:cxnLst/>
              <a:rect l="l" t="t" r="r" b="b"/>
              <a:pathLst>
                <a:path w="198292" h="47197" extrusionOk="0">
                  <a:moveTo>
                    <a:pt x="175776" y="625"/>
                  </a:moveTo>
                  <a:lnTo>
                    <a:pt x="197243" y="41965"/>
                  </a:lnTo>
                  <a:cubicBezTo>
                    <a:pt x="197632" y="42750"/>
                    <a:pt x="197470" y="43923"/>
                    <a:pt x="196831" y="44952"/>
                  </a:cubicBezTo>
                  <a:cubicBezTo>
                    <a:pt x="196211" y="45952"/>
                    <a:pt x="195301" y="46573"/>
                    <a:pt x="194457" y="46573"/>
                  </a:cubicBezTo>
                  <a:lnTo>
                    <a:pt x="3722" y="46573"/>
                  </a:lnTo>
                  <a:cubicBezTo>
                    <a:pt x="2885" y="46573"/>
                    <a:pt x="2001" y="45986"/>
                    <a:pt x="1415" y="45042"/>
                  </a:cubicBezTo>
                  <a:cubicBezTo>
                    <a:pt x="793" y="44040"/>
                    <a:pt x="654" y="42917"/>
                    <a:pt x="1050" y="42117"/>
                  </a:cubicBezTo>
                  <a:lnTo>
                    <a:pt x="22404" y="625"/>
                  </a:lnTo>
                  <a:close/>
                  <a:moveTo>
                    <a:pt x="22023" y="1"/>
                  </a:moveTo>
                  <a:lnTo>
                    <a:pt x="494" y="41836"/>
                  </a:lnTo>
                  <a:cubicBezTo>
                    <a:pt x="0" y="42833"/>
                    <a:pt x="150" y="44186"/>
                    <a:pt x="886" y="45370"/>
                  </a:cubicBezTo>
                  <a:cubicBezTo>
                    <a:pt x="1595" y="46514"/>
                    <a:pt x="2655" y="47197"/>
                    <a:pt x="3722" y="47197"/>
                  </a:cubicBezTo>
                  <a:lnTo>
                    <a:pt x="194457" y="47197"/>
                  </a:lnTo>
                  <a:cubicBezTo>
                    <a:pt x="195515" y="47197"/>
                    <a:pt x="196628" y="46462"/>
                    <a:pt x="197360" y="45280"/>
                  </a:cubicBezTo>
                  <a:cubicBezTo>
                    <a:pt x="198122" y="44053"/>
                    <a:pt x="198291" y="42677"/>
                    <a:pt x="197799" y="41683"/>
                  </a:cubicBezTo>
                  <a:lnTo>
                    <a:pt x="176242" y="169"/>
                  </a:lnTo>
                  <a:lnTo>
                    <a:pt x="176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5;p64">
              <a:extLst>
                <a:ext uri="{FF2B5EF4-FFF2-40B4-BE49-F238E27FC236}">
                  <a16:creationId xmlns:a16="http://schemas.microsoft.com/office/drawing/2014/main" id="{76DEF0AC-223C-4173-B6AD-52DEAD996DA5}"/>
                </a:ext>
              </a:extLst>
            </p:cNvPr>
            <p:cNvSpPr/>
            <p:nvPr/>
          </p:nvSpPr>
          <p:spPr>
            <a:xfrm>
              <a:off x="1393850" y="4260425"/>
              <a:ext cx="4942200" cy="1164325"/>
            </a:xfrm>
            <a:custGeom>
              <a:avLst/>
              <a:gdLst/>
              <a:ahLst/>
              <a:cxnLst/>
              <a:rect l="l" t="t" r="r" b="b"/>
              <a:pathLst>
                <a:path w="197688" h="46573" extrusionOk="0">
                  <a:moveTo>
                    <a:pt x="21968" y="1"/>
                  </a:moveTo>
                  <a:lnTo>
                    <a:pt x="935" y="42476"/>
                  </a:lnTo>
                  <a:cubicBezTo>
                    <a:pt x="0" y="44362"/>
                    <a:pt x="1373" y="46573"/>
                    <a:pt x="3477" y="46573"/>
                  </a:cubicBezTo>
                  <a:lnTo>
                    <a:pt x="194211" y="46573"/>
                  </a:lnTo>
                  <a:cubicBezTo>
                    <a:pt x="196316" y="46573"/>
                    <a:pt x="197687" y="44362"/>
                    <a:pt x="196754" y="42475"/>
                  </a:cubicBezTo>
                  <a:lnTo>
                    <a:pt x="17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6;p64">
              <a:extLst>
                <a:ext uri="{FF2B5EF4-FFF2-40B4-BE49-F238E27FC236}">
                  <a16:creationId xmlns:a16="http://schemas.microsoft.com/office/drawing/2014/main" id="{E20F23C0-371E-482D-90C2-6CF025CCE87A}"/>
                </a:ext>
              </a:extLst>
            </p:cNvPr>
            <p:cNvSpPr/>
            <p:nvPr/>
          </p:nvSpPr>
          <p:spPr>
            <a:xfrm>
              <a:off x="1398125" y="4252650"/>
              <a:ext cx="4933650" cy="1179900"/>
            </a:xfrm>
            <a:custGeom>
              <a:avLst/>
              <a:gdLst/>
              <a:ahLst/>
              <a:cxnLst/>
              <a:rect l="l" t="t" r="r" b="b"/>
              <a:pathLst>
                <a:path w="197346" h="47196" extrusionOk="0">
                  <a:moveTo>
                    <a:pt x="175355" y="624"/>
                  </a:moveTo>
                  <a:lnTo>
                    <a:pt x="196304" y="42925"/>
                  </a:lnTo>
                  <a:cubicBezTo>
                    <a:pt x="196691" y="43708"/>
                    <a:pt x="196647" y="44635"/>
                    <a:pt x="196186" y="45378"/>
                  </a:cubicBezTo>
                  <a:cubicBezTo>
                    <a:pt x="195725" y="46121"/>
                    <a:pt x="194914" y="46571"/>
                    <a:pt x="194041" y="46572"/>
                  </a:cubicBezTo>
                  <a:lnTo>
                    <a:pt x="3306" y="46572"/>
                  </a:lnTo>
                  <a:cubicBezTo>
                    <a:pt x="2432" y="46572"/>
                    <a:pt x="1621" y="46121"/>
                    <a:pt x="1160" y="45378"/>
                  </a:cubicBezTo>
                  <a:cubicBezTo>
                    <a:pt x="700" y="44636"/>
                    <a:pt x="655" y="43708"/>
                    <a:pt x="1043" y="42925"/>
                  </a:cubicBezTo>
                  <a:lnTo>
                    <a:pt x="21991" y="624"/>
                  </a:lnTo>
                  <a:close/>
                  <a:moveTo>
                    <a:pt x="21797" y="0"/>
                  </a:moveTo>
                  <a:cubicBezTo>
                    <a:pt x="21679" y="0"/>
                    <a:pt x="21571" y="68"/>
                    <a:pt x="21518" y="174"/>
                  </a:cubicBezTo>
                  <a:lnTo>
                    <a:pt x="484" y="42649"/>
                  </a:lnTo>
                  <a:cubicBezTo>
                    <a:pt x="0" y="43626"/>
                    <a:pt x="56" y="44782"/>
                    <a:pt x="630" y="45708"/>
                  </a:cubicBezTo>
                  <a:cubicBezTo>
                    <a:pt x="1204" y="46633"/>
                    <a:pt x="2217" y="47195"/>
                    <a:pt x="3306" y="47195"/>
                  </a:cubicBezTo>
                  <a:lnTo>
                    <a:pt x="194041" y="47195"/>
                  </a:lnTo>
                  <a:cubicBezTo>
                    <a:pt x="195130" y="47194"/>
                    <a:pt x="196141" y="46632"/>
                    <a:pt x="196716" y="45706"/>
                  </a:cubicBezTo>
                  <a:cubicBezTo>
                    <a:pt x="197290" y="44781"/>
                    <a:pt x="197345" y="43625"/>
                    <a:pt x="196863" y="42648"/>
                  </a:cubicBezTo>
                  <a:lnTo>
                    <a:pt x="175828" y="174"/>
                  </a:lnTo>
                  <a:cubicBezTo>
                    <a:pt x="175776" y="68"/>
                    <a:pt x="175668" y="0"/>
                    <a:pt x="175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7;p64">
              <a:extLst>
                <a:ext uri="{FF2B5EF4-FFF2-40B4-BE49-F238E27FC236}">
                  <a16:creationId xmlns:a16="http://schemas.microsoft.com/office/drawing/2014/main" id="{5EAF4516-5B13-4562-A3AD-00ED3A054E73}"/>
                </a:ext>
              </a:extLst>
            </p:cNvPr>
            <p:cNvSpPr/>
            <p:nvPr/>
          </p:nvSpPr>
          <p:spPr>
            <a:xfrm>
              <a:off x="2175875" y="1835275"/>
              <a:ext cx="3378150" cy="2216650"/>
            </a:xfrm>
            <a:custGeom>
              <a:avLst/>
              <a:gdLst/>
              <a:ahLst/>
              <a:cxnLst/>
              <a:rect l="l" t="t" r="r" b="b"/>
              <a:pathLst>
                <a:path w="135126" h="88666" extrusionOk="0">
                  <a:moveTo>
                    <a:pt x="1" y="1"/>
                  </a:moveTo>
                  <a:lnTo>
                    <a:pt x="1" y="88666"/>
                  </a:lnTo>
                  <a:lnTo>
                    <a:pt x="135126" y="88666"/>
                  </a:lnTo>
                  <a:lnTo>
                    <a:pt x="1351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28;p64">
              <a:extLst>
                <a:ext uri="{FF2B5EF4-FFF2-40B4-BE49-F238E27FC236}">
                  <a16:creationId xmlns:a16="http://schemas.microsoft.com/office/drawing/2014/main" id="{F4C202D9-2A9B-449A-97FA-F539E2CFED4E}"/>
                </a:ext>
              </a:extLst>
            </p:cNvPr>
            <p:cNvSpPr/>
            <p:nvPr/>
          </p:nvSpPr>
          <p:spPr>
            <a:xfrm>
              <a:off x="2168075" y="1827500"/>
              <a:ext cx="3393750" cy="2232225"/>
            </a:xfrm>
            <a:custGeom>
              <a:avLst/>
              <a:gdLst/>
              <a:ahLst/>
              <a:cxnLst/>
              <a:rect l="l" t="t" r="r" b="b"/>
              <a:pathLst>
                <a:path w="135750" h="89289" extrusionOk="0">
                  <a:moveTo>
                    <a:pt x="135127" y="623"/>
                  </a:moveTo>
                  <a:lnTo>
                    <a:pt x="135127" y="88665"/>
                  </a:lnTo>
                  <a:lnTo>
                    <a:pt x="624" y="88665"/>
                  </a:lnTo>
                  <a:lnTo>
                    <a:pt x="624" y="623"/>
                  </a:lnTo>
                  <a:close/>
                  <a:moveTo>
                    <a:pt x="0" y="0"/>
                  </a:moveTo>
                  <a:lnTo>
                    <a:pt x="0" y="89288"/>
                  </a:lnTo>
                  <a:lnTo>
                    <a:pt x="135749" y="89288"/>
                  </a:lnTo>
                  <a:lnTo>
                    <a:pt x="135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29;p64">
              <a:extLst>
                <a:ext uri="{FF2B5EF4-FFF2-40B4-BE49-F238E27FC236}">
                  <a16:creationId xmlns:a16="http://schemas.microsoft.com/office/drawing/2014/main" id="{EC586EDE-79C5-43A2-A85B-CD9DE354D0DB}"/>
                </a:ext>
              </a:extLst>
            </p:cNvPr>
            <p:cNvSpPr/>
            <p:nvPr/>
          </p:nvSpPr>
          <p:spPr>
            <a:xfrm>
              <a:off x="2263650" y="2845375"/>
              <a:ext cx="3215025" cy="1126650"/>
            </a:xfrm>
            <a:custGeom>
              <a:avLst/>
              <a:gdLst/>
              <a:ahLst/>
              <a:cxnLst/>
              <a:rect l="l" t="t" r="r" b="b"/>
              <a:pathLst>
                <a:path w="128601" h="45066" extrusionOk="0">
                  <a:moveTo>
                    <a:pt x="1" y="0"/>
                  </a:moveTo>
                  <a:lnTo>
                    <a:pt x="1" y="45066"/>
                  </a:lnTo>
                  <a:lnTo>
                    <a:pt x="128601" y="45066"/>
                  </a:lnTo>
                  <a:lnTo>
                    <a:pt x="128601"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30;p64">
              <a:extLst>
                <a:ext uri="{FF2B5EF4-FFF2-40B4-BE49-F238E27FC236}">
                  <a16:creationId xmlns:a16="http://schemas.microsoft.com/office/drawing/2014/main" id="{85067B94-45C0-4173-A8ED-D50F772F4B0D}"/>
                </a:ext>
              </a:extLst>
            </p:cNvPr>
            <p:cNvSpPr/>
            <p:nvPr/>
          </p:nvSpPr>
          <p:spPr>
            <a:xfrm>
              <a:off x="2344125" y="3343550"/>
              <a:ext cx="330500" cy="330525"/>
            </a:xfrm>
            <a:custGeom>
              <a:avLst/>
              <a:gdLst/>
              <a:ahLst/>
              <a:cxnLst/>
              <a:rect l="l" t="t" r="r" b="b"/>
              <a:pathLst>
                <a:path w="13220" h="13221" extrusionOk="0">
                  <a:moveTo>
                    <a:pt x="6611" y="4013"/>
                  </a:moveTo>
                  <a:cubicBezTo>
                    <a:pt x="7296" y="4013"/>
                    <a:pt x="7957" y="4284"/>
                    <a:pt x="8446" y="4773"/>
                  </a:cubicBezTo>
                  <a:cubicBezTo>
                    <a:pt x="8998" y="5326"/>
                    <a:pt x="9273" y="6098"/>
                    <a:pt x="9194" y="6874"/>
                  </a:cubicBezTo>
                  <a:cubicBezTo>
                    <a:pt x="9073" y="8090"/>
                    <a:pt x="8091" y="9073"/>
                    <a:pt x="6876" y="9193"/>
                  </a:cubicBezTo>
                  <a:cubicBezTo>
                    <a:pt x="6787" y="9202"/>
                    <a:pt x="6699" y="9207"/>
                    <a:pt x="6611" y="9207"/>
                  </a:cubicBezTo>
                  <a:cubicBezTo>
                    <a:pt x="5926" y="9207"/>
                    <a:pt x="5263" y="8935"/>
                    <a:pt x="4774" y="8446"/>
                  </a:cubicBezTo>
                  <a:cubicBezTo>
                    <a:pt x="4222" y="7893"/>
                    <a:pt x="3948" y="7121"/>
                    <a:pt x="4027" y="6345"/>
                  </a:cubicBezTo>
                  <a:cubicBezTo>
                    <a:pt x="4148" y="5130"/>
                    <a:pt x="5131" y="4146"/>
                    <a:pt x="6345" y="4027"/>
                  </a:cubicBezTo>
                  <a:cubicBezTo>
                    <a:pt x="6434" y="4018"/>
                    <a:pt x="6522" y="4013"/>
                    <a:pt x="6611" y="4013"/>
                  </a:cubicBezTo>
                  <a:close/>
                  <a:moveTo>
                    <a:pt x="6043" y="1"/>
                  </a:moveTo>
                  <a:cubicBezTo>
                    <a:pt x="5707" y="1"/>
                    <a:pt x="5435" y="273"/>
                    <a:pt x="5435" y="608"/>
                  </a:cubicBezTo>
                  <a:lnTo>
                    <a:pt x="5435" y="1485"/>
                  </a:lnTo>
                  <a:cubicBezTo>
                    <a:pt x="4861" y="1616"/>
                    <a:pt x="4314" y="1842"/>
                    <a:pt x="3816" y="2156"/>
                  </a:cubicBezTo>
                  <a:lnTo>
                    <a:pt x="3197" y="1536"/>
                  </a:lnTo>
                  <a:cubicBezTo>
                    <a:pt x="3078" y="1417"/>
                    <a:pt x="2922" y="1358"/>
                    <a:pt x="2767" y="1358"/>
                  </a:cubicBezTo>
                  <a:cubicBezTo>
                    <a:pt x="2612" y="1358"/>
                    <a:pt x="2456" y="1417"/>
                    <a:pt x="2337" y="1536"/>
                  </a:cubicBezTo>
                  <a:lnTo>
                    <a:pt x="1536" y="2339"/>
                  </a:lnTo>
                  <a:cubicBezTo>
                    <a:pt x="1298" y="2576"/>
                    <a:pt x="1298" y="2960"/>
                    <a:pt x="1536" y="3197"/>
                  </a:cubicBezTo>
                  <a:lnTo>
                    <a:pt x="2155" y="3817"/>
                  </a:lnTo>
                  <a:cubicBezTo>
                    <a:pt x="1841" y="4315"/>
                    <a:pt x="1615" y="4862"/>
                    <a:pt x="1485" y="5436"/>
                  </a:cubicBezTo>
                  <a:lnTo>
                    <a:pt x="608" y="5436"/>
                  </a:lnTo>
                  <a:cubicBezTo>
                    <a:pt x="272" y="5436"/>
                    <a:pt x="0" y="5708"/>
                    <a:pt x="0" y="6044"/>
                  </a:cubicBezTo>
                  <a:lnTo>
                    <a:pt x="0" y="7179"/>
                  </a:lnTo>
                  <a:cubicBezTo>
                    <a:pt x="0" y="7514"/>
                    <a:pt x="272" y="7786"/>
                    <a:pt x="608" y="7786"/>
                  </a:cubicBezTo>
                  <a:lnTo>
                    <a:pt x="1485" y="7786"/>
                  </a:lnTo>
                  <a:cubicBezTo>
                    <a:pt x="1615" y="8360"/>
                    <a:pt x="1841" y="8906"/>
                    <a:pt x="2155" y="9404"/>
                  </a:cubicBezTo>
                  <a:lnTo>
                    <a:pt x="1536" y="10024"/>
                  </a:lnTo>
                  <a:cubicBezTo>
                    <a:pt x="1298" y="10261"/>
                    <a:pt x="1298" y="10646"/>
                    <a:pt x="1536" y="10882"/>
                  </a:cubicBezTo>
                  <a:lnTo>
                    <a:pt x="2340" y="11684"/>
                  </a:lnTo>
                  <a:cubicBezTo>
                    <a:pt x="2458" y="11803"/>
                    <a:pt x="2613" y="11862"/>
                    <a:pt x="2768" y="11862"/>
                  </a:cubicBezTo>
                  <a:cubicBezTo>
                    <a:pt x="2924" y="11862"/>
                    <a:pt x="3079" y="11803"/>
                    <a:pt x="3198" y="11684"/>
                  </a:cubicBezTo>
                  <a:lnTo>
                    <a:pt x="3817" y="11064"/>
                  </a:lnTo>
                  <a:cubicBezTo>
                    <a:pt x="4315" y="11378"/>
                    <a:pt x="4862" y="11604"/>
                    <a:pt x="5437" y="11736"/>
                  </a:cubicBezTo>
                  <a:lnTo>
                    <a:pt x="5437" y="12613"/>
                  </a:lnTo>
                  <a:cubicBezTo>
                    <a:pt x="5437" y="12948"/>
                    <a:pt x="5708" y="13220"/>
                    <a:pt x="6044" y="13220"/>
                  </a:cubicBezTo>
                  <a:lnTo>
                    <a:pt x="7179" y="13220"/>
                  </a:lnTo>
                  <a:cubicBezTo>
                    <a:pt x="7515" y="13220"/>
                    <a:pt x="7787" y="12948"/>
                    <a:pt x="7787" y="12613"/>
                  </a:cubicBezTo>
                  <a:lnTo>
                    <a:pt x="7787" y="11736"/>
                  </a:lnTo>
                  <a:cubicBezTo>
                    <a:pt x="8360" y="11606"/>
                    <a:pt x="8907" y="11378"/>
                    <a:pt x="9405" y="11066"/>
                  </a:cubicBezTo>
                  <a:lnTo>
                    <a:pt x="10024" y="11685"/>
                  </a:lnTo>
                  <a:cubicBezTo>
                    <a:pt x="10143" y="11804"/>
                    <a:pt x="10299" y="11863"/>
                    <a:pt x="10454" y="11863"/>
                  </a:cubicBezTo>
                  <a:cubicBezTo>
                    <a:pt x="10610" y="11863"/>
                    <a:pt x="10765" y="11804"/>
                    <a:pt x="10884" y="11685"/>
                  </a:cubicBezTo>
                  <a:lnTo>
                    <a:pt x="11687" y="10882"/>
                  </a:lnTo>
                  <a:cubicBezTo>
                    <a:pt x="11923" y="10645"/>
                    <a:pt x="11923" y="10260"/>
                    <a:pt x="11687" y="10024"/>
                  </a:cubicBezTo>
                  <a:lnTo>
                    <a:pt x="11067" y="9404"/>
                  </a:lnTo>
                  <a:cubicBezTo>
                    <a:pt x="11380" y="8906"/>
                    <a:pt x="11606" y="8358"/>
                    <a:pt x="11737" y="7785"/>
                  </a:cubicBezTo>
                  <a:lnTo>
                    <a:pt x="12613" y="7785"/>
                  </a:lnTo>
                  <a:cubicBezTo>
                    <a:pt x="12948" y="7784"/>
                    <a:pt x="13220" y="7512"/>
                    <a:pt x="13220" y="7178"/>
                  </a:cubicBezTo>
                  <a:lnTo>
                    <a:pt x="13220" y="6042"/>
                  </a:lnTo>
                  <a:cubicBezTo>
                    <a:pt x="13220" y="5707"/>
                    <a:pt x="12948" y="5435"/>
                    <a:pt x="12612" y="5435"/>
                  </a:cubicBezTo>
                  <a:lnTo>
                    <a:pt x="11735" y="5435"/>
                  </a:lnTo>
                  <a:cubicBezTo>
                    <a:pt x="11605" y="4862"/>
                    <a:pt x="11379" y="4314"/>
                    <a:pt x="11065" y="3816"/>
                  </a:cubicBezTo>
                  <a:lnTo>
                    <a:pt x="11686" y="3197"/>
                  </a:lnTo>
                  <a:cubicBezTo>
                    <a:pt x="11922" y="2960"/>
                    <a:pt x="11922" y="2576"/>
                    <a:pt x="11686" y="2338"/>
                  </a:cubicBezTo>
                  <a:lnTo>
                    <a:pt x="10883" y="1535"/>
                  </a:lnTo>
                  <a:cubicBezTo>
                    <a:pt x="10764" y="1417"/>
                    <a:pt x="10608" y="1358"/>
                    <a:pt x="10453" y="1358"/>
                  </a:cubicBezTo>
                  <a:cubicBezTo>
                    <a:pt x="10298" y="1358"/>
                    <a:pt x="10143" y="1417"/>
                    <a:pt x="10024" y="1535"/>
                  </a:cubicBezTo>
                  <a:lnTo>
                    <a:pt x="9405" y="2155"/>
                  </a:lnTo>
                  <a:cubicBezTo>
                    <a:pt x="8906" y="1842"/>
                    <a:pt x="8359" y="1616"/>
                    <a:pt x="7786" y="1485"/>
                  </a:cubicBezTo>
                  <a:lnTo>
                    <a:pt x="7786" y="608"/>
                  </a:lnTo>
                  <a:cubicBezTo>
                    <a:pt x="7786" y="273"/>
                    <a:pt x="7513" y="1"/>
                    <a:pt x="7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31;p64">
              <a:extLst>
                <a:ext uri="{FF2B5EF4-FFF2-40B4-BE49-F238E27FC236}">
                  <a16:creationId xmlns:a16="http://schemas.microsoft.com/office/drawing/2014/main" id="{8880B1C0-5B17-4EAF-8928-0480DD492A50}"/>
                </a:ext>
              </a:extLst>
            </p:cNvPr>
            <p:cNvSpPr/>
            <p:nvPr/>
          </p:nvSpPr>
          <p:spPr>
            <a:xfrm>
              <a:off x="2611625" y="3542250"/>
              <a:ext cx="330475" cy="330525"/>
            </a:xfrm>
            <a:custGeom>
              <a:avLst/>
              <a:gdLst/>
              <a:ahLst/>
              <a:cxnLst/>
              <a:rect l="l" t="t" r="r" b="b"/>
              <a:pathLst>
                <a:path w="13219" h="13221" extrusionOk="0">
                  <a:moveTo>
                    <a:pt x="6610" y="4014"/>
                  </a:moveTo>
                  <a:cubicBezTo>
                    <a:pt x="7295" y="4014"/>
                    <a:pt x="7957" y="4285"/>
                    <a:pt x="8446" y="4774"/>
                  </a:cubicBezTo>
                  <a:cubicBezTo>
                    <a:pt x="8998" y="5326"/>
                    <a:pt x="9272" y="6098"/>
                    <a:pt x="9193" y="6875"/>
                  </a:cubicBezTo>
                  <a:cubicBezTo>
                    <a:pt x="9072" y="8090"/>
                    <a:pt x="8091" y="9073"/>
                    <a:pt x="6875" y="9193"/>
                  </a:cubicBezTo>
                  <a:cubicBezTo>
                    <a:pt x="6786" y="9202"/>
                    <a:pt x="6698" y="9207"/>
                    <a:pt x="6610" y="9207"/>
                  </a:cubicBezTo>
                  <a:cubicBezTo>
                    <a:pt x="5925" y="9207"/>
                    <a:pt x="5263" y="8936"/>
                    <a:pt x="4774" y="8447"/>
                  </a:cubicBezTo>
                  <a:cubicBezTo>
                    <a:pt x="4222" y="7894"/>
                    <a:pt x="3948" y="7122"/>
                    <a:pt x="4027" y="6346"/>
                  </a:cubicBezTo>
                  <a:cubicBezTo>
                    <a:pt x="4148" y="5131"/>
                    <a:pt x="5129" y="4147"/>
                    <a:pt x="6345" y="4028"/>
                  </a:cubicBezTo>
                  <a:cubicBezTo>
                    <a:pt x="6434" y="4019"/>
                    <a:pt x="6522" y="4014"/>
                    <a:pt x="6610" y="4014"/>
                  </a:cubicBezTo>
                  <a:close/>
                  <a:moveTo>
                    <a:pt x="6042" y="1"/>
                  </a:moveTo>
                  <a:cubicBezTo>
                    <a:pt x="5706" y="1"/>
                    <a:pt x="5434" y="272"/>
                    <a:pt x="5434" y="608"/>
                  </a:cubicBezTo>
                  <a:lnTo>
                    <a:pt x="5434" y="1484"/>
                  </a:lnTo>
                  <a:cubicBezTo>
                    <a:pt x="4861" y="1615"/>
                    <a:pt x="4313" y="1842"/>
                    <a:pt x="3816" y="2154"/>
                  </a:cubicBezTo>
                  <a:lnTo>
                    <a:pt x="3196" y="1535"/>
                  </a:lnTo>
                  <a:cubicBezTo>
                    <a:pt x="3077" y="1417"/>
                    <a:pt x="2922" y="1358"/>
                    <a:pt x="2767" y="1358"/>
                  </a:cubicBezTo>
                  <a:cubicBezTo>
                    <a:pt x="2612" y="1358"/>
                    <a:pt x="2456" y="1417"/>
                    <a:pt x="2337" y="1535"/>
                  </a:cubicBezTo>
                  <a:lnTo>
                    <a:pt x="1534" y="2338"/>
                  </a:lnTo>
                  <a:cubicBezTo>
                    <a:pt x="1298" y="2575"/>
                    <a:pt x="1298" y="2960"/>
                    <a:pt x="1534" y="3197"/>
                  </a:cubicBezTo>
                  <a:lnTo>
                    <a:pt x="2154" y="3817"/>
                  </a:lnTo>
                  <a:cubicBezTo>
                    <a:pt x="1841" y="4315"/>
                    <a:pt x="1614" y="4861"/>
                    <a:pt x="1484" y="5435"/>
                  </a:cubicBezTo>
                  <a:lnTo>
                    <a:pt x="608" y="5435"/>
                  </a:lnTo>
                  <a:cubicBezTo>
                    <a:pt x="272" y="5435"/>
                    <a:pt x="0" y="5706"/>
                    <a:pt x="0" y="6042"/>
                  </a:cubicBezTo>
                  <a:lnTo>
                    <a:pt x="0" y="7178"/>
                  </a:lnTo>
                  <a:cubicBezTo>
                    <a:pt x="0" y="7513"/>
                    <a:pt x="272" y="7785"/>
                    <a:pt x="608" y="7785"/>
                  </a:cubicBezTo>
                  <a:lnTo>
                    <a:pt x="1484" y="7785"/>
                  </a:lnTo>
                  <a:cubicBezTo>
                    <a:pt x="1614" y="8358"/>
                    <a:pt x="1841" y="8906"/>
                    <a:pt x="2154" y="9404"/>
                  </a:cubicBezTo>
                  <a:lnTo>
                    <a:pt x="1534" y="10024"/>
                  </a:lnTo>
                  <a:cubicBezTo>
                    <a:pt x="1298" y="10261"/>
                    <a:pt x="1298" y="10646"/>
                    <a:pt x="1534" y="10882"/>
                  </a:cubicBezTo>
                  <a:lnTo>
                    <a:pt x="2337" y="11685"/>
                  </a:lnTo>
                  <a:cubicBezTo>
                    <a:pt x="2456" y="11804"/>
                    <a:pt x="2612" y="11863"/>
                    <a:pt x="2767" y="11863"/>
                  </a:cubicBezTo>
                  <a:cubicBezTo>
                    <a:pt x="2922" y="11863"/>
                    <a:pt x="3077" y="11804"/>
                    <a:pt x="3196" y="11685"/>
                  </a:cubicBezTo>
                  <a:lnTo>
                    <a:pt x="3816" y="11065"/>
                  </a:lnTo>
                  <a:cubicBezTo>
                    <a:pt x="4313" y="11379"/>
                    <a:pt x="4861" y="11605"/>
                    <a:pt x="5434" y="11736"/>
                  </a:cubicBezTo>
                  <a:lnTo>
                    <a:pt x="5434" y="12613"/>
                  </a:lnTo>
                  <a:cubicBezTo>
                    <a:pt x="5434" y="12947"/>
                    <a:pt x="5706" y="13220"/>
                    <a:pt x="6042" y="13220"/>
                  </a:cubicBezTo>
                  <a:lnTo>
                    <a:pt x="7177" y="13220"/>
                  </a:lnTo>
                  <a:cubicBezTo>
                    <a:pt x="7513" y="13220"/>
                    <a:pt x="7785" y="12947"/>
                    <a:pt x="7785" y="12613"/>
                  </a:cubicBezTo>
                  <a:lnTo>
                    <a:pt x="7785" y="11736"/>
                  </a:lnTo>
                  <a:cubicBezTo>
                    <a:pt x="8358" y="11605"/>
                    <a:pt x="8906" y="11378"/>
                    <a:pt x="9403" y="11065"/>
                  </a:cubicBezTo>
                  <a:lnTo>
                    <a:pt x="10023" y="11685"/>
                  </a:lnTo>
                  <a:cubicBezTo>
                    <a:pt x="10142" y="11804"/>
                    <a:pt x="10297" y="11863"/>
                    <a:pt x="10452" y="11863"/>
                  </a:cubicBezTo>
                  <a:cubicBezTo>
                    <a:pt x="10607" y="11863"/>
                    <a:pt x="10763" y="11804"/>
                    <a:pt x="10881" y="11685"/>
                  </a:cubicBezTo>
                  <a:lnTo>
                    <a:pt x="11684" y="10882"/>
                  </a:lnTo>
                  <a:cubicBezTo>
                    <a:pt x="11921" y="10646"/>
                    <a:pt x="11921" y="10261"/>
                    <a:pt x="11684" y="10024"/>
                  </a:cubicBezTo>
                  <a:lnTo>
                    <a:pt x="11065" y="9404"/>
                  </a:lnTo>
                  <a:cubicBezTo>
                    <a:pt x="11377" y="8906"/>
                    <a:pt x="11604" y="8358"/>
                    <a:pt x="11735" y="7785"/>
                  </a:cubicBezTo>
                  <a:lnTo>
                    <a:pt x="12611" y="7785"/>
                  </a:lnTo>
                  <a:cubicBezTo>
                    <a:pt x="12947" y="7785"/>
                    <a:pt x="13219" y="7513"/>
                    <a:pt x="13219" y="7178"/>
                  </a:cubicBezTo>
                  <a:lnTo>
                    <a:pt x="13219" y="6042"/>
                  </a:lnTo>
                  <a:cubicBezTo>
                    <a:pt x="13219" y="5706"/>
                    <a:pt x="12947" y="5435"/>
                    <a:pt x="12611" y="5435"/>
                  </a:cubicBezTo>
                  <a:lnTo>
                    <a:pt x="11735" y="5435"/>
                  </a:lnTo>
                  <a:cubicBezTo>
                    <a:pt x="11604" y="4861"/>
                    <a:pt x="11377" y="4315"/>
                    <a:pt x="11065" y="3817"/>
                  </a:cubicBezTo>
                  <a:lnTo>
                    <a:pt x="11684" y="3197"/>
                  </a:lnTo>
                  <a:cubicBezTo>
                    <a:pt x="11921" y="2960"/>
                    <a:pt x="11921" y="2575"/>
                    <a:pt x="11684" y="2338"/>
                  </a:cubicBezTo>
                  <a:lnTo>
                    <a:pt x="10881" y="1535"/>
                  </a:lnTo>
                  <a:cubicBezTo>
                    <a:pt x="10763" y="1417"/>
                    <a:pt x="10607" y="1358"/>
                    <a:pt x="10452" y="1358"/>
                  </a:cubicBezTo>
                  <a:cubicBezTo>
                    <a:pt x="10297" y="1358"/>
                    <a:pt x="10142" y="1417"/>
                    <a:pt x="10023" y="1535"/>
                  </a:cubicBezTo>
                  <a:lnTo>
                    <a:pt x="9403" y="2154"/>
                  </a:lnTo>
                  <a:cubicBezTo>
                    <a:pt x="8906" y="1842"/>
                    <a:pt x="8358" y="1615"/>
                    <a:pt x="7785" y="1484"/>
                  </a:cubicBezTo>
                  <a:lnTo>
                    <a:pt x="7785" y="608"/>
                  </a:lnTo>
                  <a:cubicBezTo>
                    <a:pt x="7785" y="272"/>
                    <a:pt x="7513" y="1"/>
                    <a:pt x="7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2;p64">
              <a:extLst>
                <a:ext uri="{FF2B5EF4-FFF2-40B4-BE49-F238E27FC236}">
                  <a16:creationId xmlns:a16="http://schemas.microsoft.com/office/drawing/2014/main" id="{F15C3426-0756-49C7-8FA5-9CA71DE18BBA}"/>
                </a:ext>
              </a:extLst>
            </p:cNvPr>
            <p:cNvSpPr/>
            <p:nvPr/>
          </p:nvSpPr>
          <p:spPr>
            <a:xfrm>
              <a:off x="2383000" y="2940375"/>
              <a:ext cx="596350" cy="13525"/>
            </a:xfrm>
            <a:custGeom>
              <a:avLst/>
              <a:gdLst/>
              <a:ahLst/>
              <a:cxnLst/>
              <a:rect l="l" t="t" r="r" b="b"/>
              <a:pathLst>
                <a:path w="23854" h="541" extrusionOk="0">
                  <a:moveTo>
                    <a:pt x="271" y="1"/>
                  </a:moveTo>
                  <a:cubicBezTo>
                    <a:pt x="122" y="1"/>
                    <a:pt x="0" y="121"/>
                    <a:pt x="0" y="271"/>
                  </a:cubicBezTo>
                  <a:cubicBezTo>
                    <a:pt x="0" y="420"/>
                    <a:pt x="122" y="541"/>
                    <a:pt x="271" y="541"/>
                  </a:cubicBezTo>
                  <a:lnTo>
                    <a:pt x="23583" y="541"/>
                  </a:lnTo>
                  <a:cubicBezTo>
                    <a:pt x="23733" y="541"/>
                    <a:pt x="23853" y="420"/>
                    <a:pt x="23853" y="271"/>
                  </a:cubicBezTo>
                  <a:cubicBezTo>
                    <a:pt x="23853" y="121"/>
                    <a:pt x="23733"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33;p64">
              <a:extLst>
                <a:ext uri="{FF2B5EF4-FFF2-40B4-BE49-F238E27FC236}">
                  <a16:creationId xmlns:a16="http://schemas.microsoft.com/office/drawing/2014/main" id="{A47411A2-2A0B-42CB-993E-01EC80DE8C57}"/>
                </a:ext>
              </a:extLst>
            </p:cNvPr>
            <p:cNvSpPr/>
            <p:nvPr/>
          </p:nvSpPr>
          <p:spPr>
            <a:xfrm>
              <a:off x="2382850" y="3024450"/>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34;p64">
              <a:extLst>
                <a:ext uri="{FF2B5EF4-FFF2-40B4-BE49-F238E27FC236}">
                  <a16:creationId xmlns:a16="http://schemas.microsoft.com/office/drawing/2014/main" id="{E2F39471-BF86-4E1A-B260-A435A812962A}"/>
                </a:ext>
              </a:extLst>
            </p:cNvPr>
            <p:cNvSpPr/>
            <p:nvPr/>
          </p:nvSpPr>
          <p:spPr>
            <a:xfrm>
              <a:off x="2382850" y="3108525"/>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35;p64">
              <a:extLst>
                <a:ext uri="{FF2B5EF4-FFF2-40B4-BE49-F238E27FC236}">
                  <a16:creationId xmlns:a16="http://schemas.microsoft.com/office/drawing/2014/main" id="{0F869516-3F37-4766-B15A-0D99290606B6}"/>
                </a:ext>
              </a:extLst>
            </p:cNvPr>
            <p:cNvSpPr/>
            <p:nvPr/>
          </p:nvSpPr>
          <p:spPr>
            <a:xfrm>
              <a:off x="2382850" y="3192600"/>
              <a:ext cx="596675" cy="13550"/>
            </a:xfrm>
            <a:custGeom>
              <a:avLst/>
              <a:gdLst/>
              <a:ahLst/>
              <a:cxnLst/>
              <a:rect l="l" t="t" r="r" b="b"/>
              <a:pathLst>
                <a:path w="23867" h="542"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36;p64">
              <a:extLst>
                <a:ext uri="{FF2B5EF4-FFF2-40B4-BE49-F238E27FC236}">
                  <a16:creationId xmlns:a16="http://schemas.microsoft.com/office/drawing/2014/main" id="{CF485DCD-C9AE-411B-9841-2F7C1445196A}"/>
                </a:ext>
              </a:extLst>
            </p:cNvPr>
            <p:cNvSpPr/>
            <p:nvPr/>
          </p:nvSpPr>
          <p:spPr>
            <a:xfrm>
              <a:off x="2263650" y="1939725"/>
              <a:ext cx="3215025" cy="130500"/>
            </a:xfrm>
            <a:custGeom>
              <a:avLst/>
              <a:gdLst/>
              <a:ahLst/>
              <a:cxnLst/>
              <a:rect l="l" t="t" r="r" b="b"/>
              <a:pathLst>
                <a:path w="128601" h="5220" extrusionOk="0">
                  <a:moveTo>
                    <a:pt x="55" y="1"/>
                  </a:moveTo>
                  <a:cubicBezTo>
                    <a:pt x="25" y="1"/>
                    <a:pt x="1" y="25"/>
                    <a:pt x="1" y="56"/>
                  </a:cubicBezTo>
                  <a:lnTo>
                    <a:pt x="1" y="5164"/>
                  </a:lnTo>
                  <a:cubicBezTo>
                    <a:pt x="1" y="5195"/>
                    <a:pt x="25" y="5219"/>
                    <a:pt x="55" y="5219"/>
                  </a:cubicBezTo>
                  <a:lnTo>
                    <a:pt x="128546" y="5219"/>
                  </a:lnTo>
                  <a:cubicBezTo>
                    <a:pt x="128577" y="5219"/>
                    <a:pt x="128601" y="5195"/>
                    <a:pt x="128601" y="5164"/>
                  </a:cubicBezTo>
                  <a:lnTo>
                    <a:pt x="128601" y="56"/>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37;p64">
              <a:extLst>
                <a:ext uri="{FF2B5EF4-FFF2-40B4-BE49-F238E27FC236}">
                  <a16:creationId xmlns:a16="http://schemas.microsoft.com/office/drawing/2014/main" id="{CC1BF23B-21D5-44BB-8CE6-A99A5891B6E8}"/>
                </a:ext>
              </a:extLst>
            </p:cNvPr>
            <p:cNvSpPr/>
            <p:nvPr/>
          </p:nvSpPr>
          <p:spPr>
            <a:xfrm>
              <a:off x="2263650" y="2369800"/>
              <a:ext cx="3215025" cy="130475"/>
            </a:xfrm>
            <a:custGeom>
              <a:avLst/>
              <a:gdLst/>
              <a:ahLst/>
              <a:cxnLst/>
              <a:rect l="l" t="t" r="r" b="b"/>
              <a:pathLst>
                <a:path w="128601" h="5219" extrusionOk="0">
                  <a:moveTo>
                    <a:pt x="55" y="1"/>
                  </a:moveTo>
                  <a:cubicBezTo>
                    <a:pt x="25" y="1"/>
                    <a:pt x="1" y="25"/>
                    <a:pt x="1" y="55"/>
                  </a:cubicBezTo>
                  <a:lnTo>
                    <a:pt x="1" y="5164"/>
                  </a:lnTo>
                  <a:cubicBezTo>
                    <a:pt x="1" y="5194"/>
                    <a:pt x="25" y="5218"/>
                    <a:pt x="55" y="5218"/>
                  </a:cubicBezTo>
                  <a:lnTo>
                    <a:pt x="128546" y="5218"/>
                  </a:lnTo>
                  <a:cubicBezTo>
                    <a:pt x="128577" y="5218"/>
                    <a:pt x="128601" y="5194"/>
                    <a:pt x="128601" y="5164"/>
                  </a:cubicBezTo>
                  <a:lnTo>
                    <a:pt x="128601" y="55"/>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38;p64">
              <a:extLst>
                <a:ext uri="{FF2B5EF4-FFF2-40B4-BE49-F238E27FC236}">
                  <a16:creationId xmlns:a16="http://schemas.microsoft.com/office/drawing/2014/main" id="{ACFDD0B8-36E3-4169-B300-F72D0B6EDA66}"/>
                </a:ext>
              </a:extLst>
            </p:cNvPr>
            <p:cNvSpPr/>
            <p:nvPr/>
          </p:nvSpPr>
          <p:spPr>
            <a:xfrm>
              <a:off x="3494725" y="4487125"/>
              <a:ext cx="216575" cy="141900"/>
            </a:xfrm>
            <a:custGeom>
              <a:avLst/>
              <a:gdLst/>
              <a:ahLst/>
              <a:cxnLst/>
              <a:rect l="l" t="t" r="r" b="b"/>
              <a:pathLst>
                <a:path w="8663" h="5676" extrusionOk="0">
                  <a:moveTo>
                    <a:pt x="538" y="0"/>
                  </a:moveTo>
                  <a:lnTo>
                    <a:pt x="0" y="5675"/>
                  </a:lnTo>
                  <a:lnTo>
                    <a:pt x="8395" y="5675"/>
                  </a:lnTo>
                  <a:lnTo>
                    <a:pt x="866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39;p64">
              <a:extLst>
                <a:ext uri="{FF2B5EF4-FFF2-40B4-BE49-F238E27FC236}">
                  <a16:creationId xmlns:a16="http://schemas.microsoft.com/office/drawing/2014/main" id="{CDA6A44D-B50A-4B4F-BBF2-AD28C842E169}"/>
                </a:ext>
              </a:extLst>
            </p:cNvPr>
            <p:cNvSpPr/>
            <p:nvPr/>
          </p:nvSpPr>
          <p:spPr>
            <a:xfrm>
              <a:off x="3486150" y="4479350"/>
              <a:ext cx="233300" cy="157450"/>
            </a:xfrm>
            <a:custGeom>
              <a:avLst/>
              <a:gdLst/>
              <a:ahLst/>
              <a:cxnLst/>
              <a:rect l="l" t="t" r="r" b="b"/>
              <a:pathLst>
                <a:path w="9332" h="6298" extrusionOk="0">
                  <a:moveTo>
                    <a:pt x="8679" y="623"/>
                  </a:moveTo>
                  <a:lnTo>
                    <a:pt x="8441" y="5675"/>
                  </a:lnTo>
                  <a:lnTo>
                    <a:pt x="686" y="5675"/>
                  </a:lnTo>
                  <a:lnTo>
                    <a:pt x="1165" y="623"/>
                  </a:lnTo>
                  <a:close/>
                  <a:moveTo>
                    <a:pt x="597" y="0"/>
                  </a:moveTo>
                  <a:lnTo>
                    <a:pt x="1" y="6298"/>
                  </a:lnTo>
                  <a:lnTo>
                    <a:pt x="9036" y="6298"/>
                  </a:lnTo>
                  <a:lnTo>
                    <a:pt x="9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40;p64">
              <a:extLst>
                <a:ext uri="{FF2B5EF4-FFF2-40B4-BE49-F238E27FC236}">
                  <a16:creationId xmlns:a16="http://schemas.microsoft.com/office/drawing/2014/main" id="{3173A37A-488C-47ED-8ED9-BF7F3B48FE83}"/>
                </a:ext>
              </a:extLst>
            </p:cNvPr>
            <p:cNvSpPr/>
            <p:nvPr/>
          </p:nvSpPr>
          <p:spPr>
            <a:xfrm>
              <a:off x="3914350" y="4487125"/>
              <a:ext cx="210050" cy="141900"/>
            </a:xfrm>
            <a:custGeom>
              <a:avLst/>
              <a:gdLst/>
              <a:ahLst/>
              <a:cxnLst/>
              <a:rect l="l" t="t" r="r" b="b"/>
              <a:pathLst>
                <a:path w="8402" h="5676" extrusionOk="0">
                  <a:moveTo>
                    <a:pt x="1" y="0"/>
                  </a:moveTo>
                  <a:lnTo>
                    <a:pt x="6" y="5675"/>
                  </a:lnTo>
                  <a:lnTo>
                    <a:pt x="8401"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41;p64">
              <a:extLst>
                <a:ext uri="{FF2B5EF4-FFF2-40B4-BE49-F238E27FC236}">
                  <a16:creationId xmlns:a16="http://schemas.microsoft.com/office/drawing/2014/main" id="{07E754EA-A8BB-4B1B-A9B6-2ADFB15AD760}"/>
                </a:ext>
              </a:extLst>
            </p:cNvPr>
            <p:cNvSpPr/>
            <p:nvPr/>
          </p:nvSpPr>
          <p:spPr>
            <a:xfrm>
              <a:off x="3906575" y="4479350"/>
              <a:ext cx="226025" cy="157450"/>
            </a:xfrm>
            <a:custGeom>
              <a:avLst/>
              <a:gdLst/>
              <a:ahLst/>
              <a:cxnLst/>
              <a:rect l="l" t="t" r="r" b="b"/>
              <a:pathLst>
                <a:path w="9041" h="6298" extrusionOk="0">
                  <a:moveTo>
                    <a:pt x="8139" y="623"/>
                  </a:moveTo>
                  <a:lnTo>
                    <a:pt x="8385" y="5675"/>
                  </a:lnTo>
                  <a:lnTo>
                    <a:pt x="629" y="5675"/>
                  </a:lnTo>
                  <a:lnTo>
                    <a:pt x="623" y="623"/>
                  </a:lnTo>
                  <a:close/>
                  <a:moveTo>
                    <a:pt x="0" y="0"/>
                  </a:moveTo>
                  <a:lnTo>
                    <a:pt x="7" y="6298"/>
                  </a:lnTo>
                  <a:lnTo>
                    <a:pt x="9040" y="6298"/>
                  </a:lnTo>
                  <a:lnTo>
                    <a:pt x="87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42;p64">
              <a:extLst>
                <a:ext uri="{FF2B5EF4-FFF2-40B4-BE49-F238E27FC236}">
                  <a16:creationId xmlns:a16="http://schemas.microsoft.com/office/drawing/2014/main" id="{2D3FA47C-C33C-4649-9464-09D22FC7C4DD}"/>
                </a:ext>
              </a:extLst>
            </p:cNvPr>
            <p:cNvSpPr/>
            <p:nvPr/>
          </p:nvSpPr>
          <p:spPr>
            <a:xfrm>
              <a:off x="5173825" y="4629000"/>
              <a:ext cx="260900" cy="151725"/>
            </a:xfrm>
            <a:custGeom>
              <a:avLst/>
              <a:gdLst/>
              <a:ahLst/>
              <a:cxnLst/>
              <a:rect l="l" t="t" r="r" b="b"/>
              <a:pathLst>
                <a:path w="10436" h="6069" extrusionOk="0">
                  <a:moveTo>
                    <a:pt x="1" y="0"/>
                  </a:moveTo>
                  <a:lnTo>
                    <a:pt x="1749" y="6068"/>
                  </a:lnTo>
                  <a:lnTo>
                    <a:pt x="10436"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3;p64">
              <a:extLst>
                <a:ext uri="{FF2B5EF4-FFF2-40B4-BE49-F238E27FC236}">
                  <a16:creationId xmlns:a16="http://schemas.microsoft.com/office/drawing/2014/main" id="{18DACB05-13F4-4557-BE25-1166CBC0B1AB}"/>
                </a:ext>
              </a:extLst>
            </p:cNvPr>
            <p:cNvSpPr/>
            <p:nvPr/>
          </p:nvSpPr>
          <p:spPr>
            <a:xfrm>
              <a:off x="5163500" y="4621200"/>
              <a:ext cx="282050" cy="167300"/>
            </a:xfrm>
            <a:custGeom>
              <a:avLst/>
              <a:gdLst/>
              <a:ahLst/>
              <a:cxnLst/>
              <a:rect l="l" t="t" r="r" b="b"/>
              <a:pathLst>
                <a:path w="11282" h="6692" extrusionOk="0">
                  <a:moveTo>
                    <a:pt x="8586" y="624"/>
                  </a:moveTo>
                  <a:lnTo>
                    <a:pt x="10415" y="6068"/>
                  </a:lnTo>
                  <a:lnTo>
                    <a:pt x="2396" y="6068"/>
                  </a:lnTo>
                  <a:lnTo>
                    <a:pt x="828" y="624"/>
                  </a:lnTo>
                  <a:close/>
                  <a:moveTo>
                    <a:pt x="1" y="1"/>
                  </a:moveTo>
                  <a:lnTo>
                    <a:pt x="1928" y="6692"/>
                  </a:lnTo>
                  <a:lnTo>
                    <a:pt x="11282" y="6692"/>
                  </a:lnTo>
                  <a:lnTo>
                    <a:pt x="90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44;p64">
              <a:extLst>
                <a:ext uri="{FF2B5EF4-FFF2-40B4-BE49-F238E27FC236}">
                  <a16:creationId xmlns:a16="http://schemas.microsoft.com/office/drawing/2014/main" id="{67D29BA8-A982-44BE-8335-64F18E89D1C5}"/>
                </a:ext>
              </a:extLst>
            </p:cNvPr>
            <p:cNvSpPr/>
            <p:nvPr/>
          </p:nvSpPr>
          <p:spPr>
            <a:xfrm>
              <a:off x="3284825" y="4487125"/>
              <a:ext cx="223375" cy="141900"/>
            </a:xfrm>
            <a:custGeom>
              <a:avLst/>
              <a:gdLst/>
              <a:ahLst/>
              <a:cxnLst/>
              <a:rect l="l" t="t" r="r" b="b"/>
              <a:pathLst>
                <a:path w="8935" h="5676" extrusionOk="0">
                  <a:moveTo>
                    <a:pt x="810" y="0"/>
                  </a:moveTo>
                  <a:lnTo>
                    <a:pt x="0" y="5675"/>
                  </a:lnTo>
                  <a:lnTo>
                    <a:pt x="8396" y="5675"/>
                  </a:lnTo>
                  <a:lnTo>
                    <a:pt x="893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45;p64">
              <a:extLst>
                <a:ext uri="{FF2B5EF4-FFF2-40B4-BE49-F238E27FC236}">
                  <a16:creationId xmlns:a16="http://schemas.microsoft.com/office/drawing/2014/main" id="{500CE885-00F0-4FBF-92FA-916CA5E25F83}"/>
                </a:ext>
              </a:extLst>
            </p:cNvPr>
            <p:cNvSpPr/>
            <p:nvPr/>
          </p:nvSpPr>
          <p:spPr>
            <a:xfrm>
              <a:off x="3275850" y="4479350"/>
              <a:ext cx="240900" cy="157450"/>
            </a:xfrm>
            <a:custGeom>
              <a:avLst/>
              <a:gdLst/>
              <a:ahLst/>
              <a:cxnLst/>
              <a:rect l="l" t="t" r="r" b="b"/>
              <a:pathLst>
                <a:path w="9636" h="6298" extrusionOk="0">
                  <a:moveTo>
                    <a:pt x="8951" y="623"/>
                  </a:moveTo>
                  <a:lnTo>
                    <a:pt x="8471" y="5675"/>
                  </a:lnTo>
                  <a:lnTo>
                    <a:pt x="719" y="5675"/>
                  </a:lnTo>
                  <a:lnTo>
                    <a:pt x="1439" y="623"/>
                  </a:lnTo>
                  <a:close/>
                  <a:moveTo>
                    <a:pt x="899" y="0"/>
                  </a:moveTo>
                  <a:lnTo>
                    <a:pt x="0" y="6298"/>
                  </a:lnTo>
                  <a:lnTo>
                    <a:pt x="9039" y="6298"/>
                  </a:lnTo>
                  <a:lnTo>
                    <a:pt x="9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46;p64">
              <a:extLst>
                <a:ext uri="{FF2B5EF4-FFF2-40B4-BE49-F238E27FC236}">
                  <a16:creationId xmlns:a16="http://schemas.microsoft.com/office/drawing/2014/main" id="{1F0ECE80-5C40-4E4E-B41C-09999E548F78}"/>
                </a:ext>
              </a:extLst>
            </p:cNvPr>
            <p:cNvSpPr/>
            <p:nvPr/>
          </p:nvSpPr>
          <p:spPr>
            <a:xfrm>
              <a:off x="2865050" y="4487125"/>
              <a:ext cx="236950" cy="141900"/>
            </a:xfrm>
            <a:custGeom>
              <a:avLst/>
              <a:gdLst/>
              <a:ahLst/>
              <a:cxnLst/>
              <a:rect l="l" t="t" r="r" b="b"/>
              <a:pathLst>
                <a:path w="9478" h="5676" extrusionOk="0">
                  <a:moveTo>
                    <a:pt x="1353" y="0"/>
                  </a:moveTo>
                  <a:lnTo>
                    <a:pt x="0" y="5675"/>
                  </a:lnTo>
                  <a:lnTo>
                    <a:pt x="8396" y="5675"/>
                  </a:lnTo>
                  <a:lnTo>
                    <a:pt x="947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47;p64">
              <a:extLst>
                <a:ext uri="{FF2B5EF4-FFF2-40B4-BE49-F238E27FC236}">
                  <a16:creationId xmlns:a16="http://schemas.microsoft.com/office/drawing/2014/main" id="{9E0D7CFD-CDD6-44B5-A512-387B28A418FB}"/>
                </a:ext>
              </a:extLst>
            </p:cNvPr>
            <p:cNvSpPr/>
            <p:nvPr/>
          </p:nvSpPr>
          <p:spPr>
            <a:xfrm>
              <a:off x="2855175" y="4479350"/>
              <a:ext cx="256250" cy="157450"/>
            </a:xfrm>
            <a:custGeom>
              <a:avLst/>
              <a:gdLst/>
              <a:ahLst/>
              <a:cxnLst/>
              <a:rect l="l" t="t" r="r" b="b"/>
              <a:pathLst>
                <a:path w="10250" h="6298" extrusionOk="0">
                  <a:moveTo>
                    <a:pt x="9496" y="623"/>
                  </a:moveTo>
                  <a:lnTo>
                    <a:pt x="8534" y="5675"/>
                  </a:lnTo>
                  <a:lnTo>
                    <a:pt x="789" y="5675"/>
                  </a:lnTo>
                  <a:lnTo>
                    <a:pt x="1994" y="623"/>
                  </a:lnTo>
                  <a:close/>
                  <a:moveTo>
                    <a:pt x="1502" y="0"/>
                  </a:moveTo>
                  <a:lnTo>
                    <a:pt x="1" y="6298"/>
                  </a:lnTo>
                  <a:lnTo>
                    <a:pt x="9049" y="6298"/>
                  </a:lnTo>
                  <a:lnTo>
                    <a:pt x="102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48;p64">
              <a:extLst>
                <a:ext uri="{FF2B5EF4-FFF2-40B4-BE49-F238E27FC236}">
                  <a16:creationId xmlns:a16="http://schemas.microsoft.com/office/drawing/2014/main" id="{125EE07F-B64E-468D-AF4A-660DC597C6C0}"/>
                </a:ext>
              </a:extLst>
            </p:cNvPr>
            <p:cNvSpPr/>
            <p:nvPr/>
          </p:nvSpPr>
          <p:spPr>
            <a:xfrm>
              <a:off x="4726750" y="4487125"/>
              <a:ext cx="237225" cy="141900"/>
            </a:xfrm>
            <a:custGeom>
              <a:avLst/>
              <a:gdLst/>
              <a:ahLst/>
              <a:cxnLst/>
              <a:rect l="l" t="t" r="r" b="b"/>
              <a:pathLst>
                <a:path w="9489" h="5676" extrusionOk="0">
                  <a:moveTo>
                    <a:pt x="0" y="0"/>
                  </a:moveTo>
                  <a:lnTo>
                    <a:pt x="1093" y="5675"/>
                  </a:lnTo>
                  <a:lnTo>
                    <a:pt x="9489"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9;p64">
              <a:extLst>
                <a:ext uri="{FF2B5EF4-FFF2-40B4-BE49-F238E27FC236}">
                  <a16:creationId xmlns:a16="http://schemas.microsoft.com/office/drawing/2014/main" id="{EF31EBD6-D285-4BAD-93AB-140D092E0E7A}"/>
                </a:ext>
              </a:extLst>
            </p:cNvPr>
            <p:cNvSpPr/>
            <p:nvPr/>
          </p:nvSpPr>
          <p:spPr>
            <a:xfrm>
              <a:off x="4717325" y="4479350"/>
              <a:ext cx="256550" cy="157450"/>
            </a:xfrm>
            <a:custGeom>
              <a:avLst/>
              <a:gdLst/>
              <a:ahLst/>
              <a:cxnLst/>
              <a:rect l="l" t="t" r="r" b="b"/>
              <a:pathLst>
                <a:path w="10262" h="6298" extrusionOk="0">
                  <a:moveTo>
                    <a:pt x="8255" y="623"/>
                  </a:moveTo>
                  <a:lnTo>
                    <a:pt x="9469" y="5675"/>
                  </a:lnTo>
                  <a:lnTo>
                    <a:pt x="1727" y="5675"/>
                  </a:lnTo>
                  <a:lnTo>
                    <a:pt x="755" y="623"/>
                  </a:lnTo>
                  <a:close/>
                  <a:moveTo>
                    <a:pt x="1" y="0"/>
                  </a:moveTo>
                  <a:lnTo>
                    <a:pt x="1212" y="6298"/>
                  </a:lnTo>
                  <a:lnTo>
                    <a:pt x="10261" y="6298"/>
                  </a:lnTo>
                  <a:lnTo>
                    <a:pt x="8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50;p64">
              <a:extLst>
                <a:ext uri="{FF2B5EF4-FFF2-40B4-BE49-F238E27FC236}">
                  <a16:creationId xmlns:a16="http://schemas.microsoft.com/office/drawing/2014/main" id="{F6515088-F86B-4AAA-BEA2-07BF90864B7D}"/>
                </a:ext>
              </a:extLst>
            </p:cNvPr>
            <p:cNvSpPr/>
            <p:nvPr/>
          </p:nvSpPr>
          <p:spPr>
            <a:xfrm>
              <a:off x="4929850" y="4487125"/>
              <a:ext cx="244000" cy="141900"/>
            </a:xfrm>
            <a:custGeom>
              <a:avLst/>
              <a:gdLst/>
              <a:ahLst/>
              <a:cxnLst/>
              <a:rect l="l" t="t" r="r" b="b"/>
              <a:pathLst>
                <a:path w="9760" h="5676" extrusionOk="0">
                  <a:moveTo>
                    <a:pt x="1" y="0"/>
                  </a:moveTo>
                  <a:lnTo>
                    <a:pt x="1365" y="5675"/>
                  </a:lnTo>
                  <a:lnTo>
                    <a:pt x="9760"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51;p64">
              <a:extLst>
                <a:ext uri="{FF2B5EF4-FFF2-40B4-BE49-F238E27FC236}">
                  <a16:creationId xmlns:a16="http://schemas.microsoft.com/office/drawing/2014/main" id="{E7173AC9-88FE-4D7E-B97B-12931AB767ED}"/>
                </a:ext>
              </a:extLst>
            </p:cNvPr>
            <p:cNvSpPr/>
            <p:nvPr/>
          </p:nvSpPr>
          <p:spPr>
            <a:xfrm>
              <a:off x="4919975" y="4479350"/>
              <a:ext cx="264225" cy="157450"/>
            </a:xfrm>
            <a:custGeom>
              <a:avLst/>
              <a:gdLst/>
              <a:ahLst/>
              <a:cxnLst/>
              <a:rect l="l" t="t" r="r" b="b"/>
              <a:pathLst>
                <a:path w="10569" h="6298" extrusionOk="0">
                  <a:moveTo>
                    <a:pt x="8285" y="623"/>
                  </a:moveTo>
                  <a:lnTo>
                    <a:pt x="9742" y="5675"/>
                  </a:lnTo>
                  <a:lnTo>
                    <a:pt x="2005" y="5675"/>
                  </a:lnTo>
                  <a:lnTo>
                    <a:pt x="791" y="623"/>
                  </a:lnTo>
                  <a:close/>
                  <a:moveTo>
                    <a:pt x="0" y="0"/>
                  </a:moveTo>
                  <a:lnTo>
                    <a:pt x="1513" y="6298"/>
                  </a:lnTo>
                  <a:lnTo>
                    <a:pt x="10569" y="6298"/>
                  </a:lnTo>
                  <a:lnTo>
                    <a:pt x="87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52;p64">
              <a:extLst>
                <a:ext uri="{FF2B5EF4-FFF2-40B4-BE49-F238E27FC236}">
                  <a16:creationId xmlns:a16="http://schemas.microsoft.com/office/drawing/2014/main" id="{04FD3081-EE25-461A-B42F-72C0171ACBD3}"/>
                </a:ext>
              </a:extLst>
            </p:cNvPr>
            <p:cNvSpPr/>
            <p:nvPr/>
          </p:nvSpPr>
          <p:spPr>
            <a:xfrm>
              <a:off x="2655175" y="4487125"/>
              <a:ext cx="243725" cy="141900"/>
            </a:xfrm>
            <a:custGeom>
              <a:avLst/>
              <a:gdLst/>
              <a:ahLst/>
              <a:cxnLst/>
              <a:rect l="l" t="t" r="r" b="b"/>
              <a:pathLst>
                <a:path w="9749" h="5676" extrusionOk="0">
                  <a:moveTo>
                    <a:pt x="1625" y="0"/>
                  </a:moveTo>
                  <a:lnTo>
                    <a:pt x="0" y="5675"/>
                  </a:lnTo>
                  <a:lnTo>
                    <a:pt x="8395" y="5675"/>
                  </a:lnTo>
                  <a:lnTo>
                    <a:pt x="97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53;p64">
              <a:extLst>
                <a:ext uri="{FF2B5EF4-FFF2-40B4-BE49-F238E27FC236}">
                  <a16:creationId xmlns:a16="http://schemas.microsoft.com/office/drawing/2014/main" id="{F137119F-FDC5-49F4-9B67-061BAA2C2913}"/>
                </a:ext>
              </a:extLst>
            </p:cNvPr>
            <p:cNvSpPr/>
            <p:nvPr/>
          </p:nvSpPr>
          <p:spPr>
            <a:xfrm>
              <a:off x="2644850" y="4479350"/>
              <a:ext cx="263925" cy="157450"/>
            </a:xfrm>
            <a:custGeom>
              <a:avLst/>
              <a:gdLst/>
              <a:ahLst/>
              <a:cxnLst/>
              <a:rect l="l" t="t" r="r" b="b"/>
              <a:pathLst>
                <a:path w="10557" h="6298" extrusionOk="0">
                  <a:moveTo>
                    <a:pt x="9767" y="623"/>
                  </a:moveTo>
                  <a:lnTo>
                    <a:pt x="8563" y="5675"/>
                  </a:lnTo>
                  <a:lnTo>
                    <a:pt x="826" y="5675"/>
                  </a:lnTo>
                  <a:lnTo>
                    <a:pt x="2272" y="623"/>
                  </a:lnTo>
                  <a:close/>
                  <a:moveTo>
                    <a:pt x="1803" y="0"/>
                  </a:moveTo>
                  <a:lnTo>
                    <a:pt x="0" y="6298"/>
                  </a:lnTo>
                  <a:lnTo>
                    <a:pt x="9054" y="6298"/>
                  </a:lnTo>
                  <a:lnTo>
                    <a:pt x="105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54;p64">
              <a:extLst>
                <a:ext uri="{FF2B5EF4-FFF2-40B4-BE49-F238E27FC236}">
                  <a16:creationId xmlns:a16="http://schemas.microsoft.com/office/drawing/2014/main" id="{C1EC8AB1-7132-4113-900C-63FD2CB12956}"/>
                </a:ext>
              </a:extLst>
            </p:cNvPr>
            <p:cNvSpPr/>
            <p:nvPr/>
          </p:nvSpPr>
          <p:spPr>
            <a:xfrm>
              <a:off x="4117475" y="4487125"/>
              <a:ext cx="216825" cy="141900"/>
            </a:xfrm>
            <a:custGeom>
              <a:avLst/>
              <a:gdLst/>
              <a:ahLst/>
              <a:cxnLst/>
              <a:rect l="l" t="t" r="r" b="b"/>
              <a:pathLst>
                <a:path w="8673" h="5676" extrusionOk="0">
                  <a:moveTo>
                    <a:pt x="0" y="0"/>
                  </a:moveTo>
                  <a:lnTo>
                    <a:pt x="276" y="5675"/>
                  </a:lnTo>
                  <a:lnTo>
                    <a:pt x="8672"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55;p64">
              <a:extLst>
                <a:ext uri="{FF2B5EF4-FFF2-40B4-BE49-F238E27FC236}">
                  <a16:creationId xmlns:a16="http://schemas.microsoft.com/office/drawing/2014/main" id="{D34BA7FA-3F0E-4A6D-8F50-F00967E7E15A}"/>
                </a:ext>
              </a:extLst>
            </p:cNvPr>
            <p:cNvSpPr/>
            <p:nvPr/>
          </p:nvSpPr>
          <p:spPr>
            <a:xfrm>
              <a:off x="4109275" y="4479350"/>
              <a:ext cx="233600" cy="157450"/>
            </a:xfrm>
            <a:custGeom>
              <a:avLst/>
              <a:gdLst/>
              <a:ahLst/>
              <a:cxnLst/>
              <a:rect l="l" t="t" r="r" b="b"/>
              <a:pathLst>
                <a:path w="9344" h="6298" extrusionOk="0">
                  <a:moveTo>
                    <a:pt x="8169" y="623"/>
                  </a:moveTo>
                  <a:lnTo>
                    <a:pt x="8657" y="5675"/>
                  </a:lnTo>
                  <a:lnTo>
                    <a:pt x="901" y="5675"/>
                  </a:lnTo>
                  <a:lnTo>
                    <a:pt x="655" y="623"/>
                  </a:lnTo>
                  <a:close/>
                  <a:moveTo>
                    <a:pt x="0" y="0"/>
                  </a:moveTo>
                  <a:lnTo>
                    <a:pt x="307" y="6298"/>
                  </a:lnTo>
                  <a:lnTo>
                    <a:pt x="9344" y="6298"/>
                  </a:lnTo>
                  <a:lnTo>
                    <a:pt x="8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56;p64">
              <a:extLst>
                <a:ext uri="{FF2B5EF4-FFF2-40B4-BE49-F238E27FC236}">
                  <a16:creationId xmlns:a16="http://schemas.microsoft.com/office/drawing/2014/main" id="{1926D6FF-2FB4-4D40-979A-C21964CDF39A}"/>
                </a:ext>
              </a:extLst>
            </p:cNvPr>
            <p:cNvSpPr/>
            <p:nvPr/>
          </p:nvSpPr>
          <p:spPr>
            <a:xfrm>
              <a:off x="5132975" y="4487125"/>
              <a:ext cx="250775" cy="141900"/>
            </a:xfrm>
            <a:custGeom>
              <a:avLst/>
              <a:gdLst/>
              <a:ahLst/>
              <a:cxnLst/>
              <a:rect l="l" t="t" r="r" b="b"/>
              <a:pathLst>
                <a:path w="10031" h="5676" extrusionOk="0">
                  <a:moveTo>
                    <a:pt x="0" y="0"/>
                  </a:moveTo>
                  <a:lnTo>
                    <a:pt x="1635" y="5675"/>
                  </a:lnTo>
                  <a:lnTo>
                    <a:pt x="10031" y="5675"/>
                  </a:lnTo>
                  <a:lnTo>
                    <a:pt x="812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57;p64">
              <a:extLst>
                <a:ext uri="{FF2B5EF4-FFF2-40B4-BE49-F238E27FC236}">
                  <a16:creationId xmlns:a16="http://schemas.microsoft.com/office/drawing/2014/main" id="{18999B87-0B29-467E-BA77-2519CDDAE6A8}"/>
                </a:ext>
              </a:extLst>
            </p:cNvPr>
            <p:cNvSpPr/>
            <p:nvPr/>
          </p:nvSpPr>
          <p:spPr>
            <a:xfrm>
              <a:off x="5122600" y="4479350"/>
              <a:ext cx="271975" cy="157450"/>
            </a:xfrm>
            <a:custGeom>
              <a:avLst/>
              <a:gdLst/>
              <a:ahLst/>
              <a:cxnLst/>
              <a:rect l="l" t="t" r="r" b="b"/>
              <a:pathLst>
                <a:path w="10879" h="6298" extrusionOk="0">
                  <a:moveTo>
                    <a:pt x="8315" y="623"/>
                  </a:moveTo>
                  <a:lnTo>
                    <a:pt x="10013" y="5675"/>
                  </a:lnTo>
                  <a:lnTo>
                    <a:pt x="2284" y="5675"/>
                  </a:lnTo>
                  <a:lnTo>
                    <a:pt x="829" y="623"/>
                  </a:lnTo>
                  <a:close/>
                  <a:moveTo>
                    <a:pt x="1" y="0"/>
                  </a:moveTo>
                  <a:lnTo>
                    <a:pt x="1816" y="6298"/>
                  </a:lnTo>
                  <a:lnTo>
                    <a:pt x="10879" y="6298"/>
                  </a:lnTo>
                  <a:lnTo>
                    <a:pt x="87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58;p64">
              <a:extLst>
                <a:ext uri="{FF2B5EF4-FFF2-40B4-BE49-F238E27FC236}">
                  <a16:creationId xmlns:a16="http://schemas.microsoft.com/office/drawing/2014/main" id="{15E3D78E-5F16-405D-8606-BF46960171C2}"/>
                </a:ext>
              </a:extLst>
            </p:cNvPr>
            <p:cNvSpPr/>
            <p:nvPr/>
          </p:nvSpPr>
          <p:spPr>
            <a:xfrm>
              <a:off x="4523650" y="4487125"/>
              <a:ext cx="230425" cy="141900"/>
            </a:xfrm>
            <a:custGeom>
              <a:avLst/>
              <a:gdLst/>
              <a:ahLst/>
              <a:cxnLst/>
              <a:rect l="l" t="t" r="r" b="b"/>
              <a:pathLst>
                <a:path w="9217" h="5676" extrusionOk="0">
                  <a:moveTo>
                    <a:pt x="1" y="0"/>
                  </a:moveTo>
                  <a:lnTo>
                    <a:pt x="820" y="5675"/>
                  </a:lnTo>
                  <a:lnTo>
                    <a:pt x="9217"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59;p64">
              <a:extLst>
                <a:ext uri="{FF2B5EF4-FFF2-40B4-BE49-F238E27FC236}">
                  <a16:creationId xmlns:a16="http://schemas.microsoft.com/office/drawing/2014/main" id="{317F0A51-75F3-4280-B31A-DC9E8729FACF}"/>
                </a:ext>
              </a:extLst>
            </p:cNvPr>
            <p:cNvSpPr/>
            <p:nvPr/>
          </p:nvSpPr>
          <p:spPr>
            <a:xfrm>
              <a:off x="4514625" y="4479350"/>
              <a:ext cx="248900" cy="157450"/>
            </a:xfrm>
            <a:custGeom>
              <a:avLst/>
              <a:gdLst/>
              <a:ahLst/>
              <a:cxnLst/>
              <a:rect l="l" t="t" r="r" b="b"/>
              <a:pathLst>
                <a:path w="9956" h="6298" extrusionOk="0">
                  <a:moveTo>
                    <a:pt x="8228" y="623"/>
                  </a:moveTo>
                  <a:lnTo>
                    <a:pt x="9200" y="5675"/>
                  </a:lnTo>
                  <a:lnTo>
                    <a:pt x="1452" y="5675"/>
                  </a:lnTo>
                  <a:lnTo>
                    <a:pt x="721" y="623"/>
                  </a:lnTo>
                  <a:close/>
                  <a:moveTo>
                    <a:pt x="1" y="0"/>
                  </a:moveTo>
                  <a:lnTo>
                    <a:pt x="912" y="6298"/>
                  </a:lnTo>
                  <a:lnTo>
                    <a:pt x="9955" y="6298"/>
                  </a:lnTo>
                  <a:lnTo>
                    <a:pt x="87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60;p64">
              <a:extLst>
                <a:ext uri="{FF2B5EF4-FFF2-40B4-BE49-F238E27FC236}">
                  <a16:creationId xmlns:a16="http://schemas.microsoft.com/office/drawing/2014/main" id="{142367EE-18F2-4558-894C-9DFAB34EA0F0}"/>
                </a:ext>
              </a:extLst>
            </p:cNvPr>
            <p:cNvSpPr/>
            <p:nvPr/>
          </p:nvSpPr>
          <p:spPr>
            <a:xfrm>
              <a:off x="4320550" y="4487125"/>
              <a:ext cx="223625" cy="141900"/>
            </a:xfrm>
            <a:custGeom>
              <a:avLst/>
              <a:gdLst/>
              <a:ahLst/>
              <a:cxnLst/>
              <a:rect l="l" t="t" r="r" b="b"/>
              <a:pathLst>
                <a:path w="8945" h="5676" extrusionOk="0">
                  <a:moveTo>
                    <a:pt x="1" y="0"/>
                  </a:moveTo>
                  <a:lnTo>
                    <a:pt x="549" y="5675"/>
                  </a:lnTo>
                  <a:lnTo>
                    <a:pt x="8944"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61;p64">
              <a:extLst>
                <a:ext uri="{FF2B5EF4-FFF2-40B4-BE49-F238E27FC236}">
                  <a16:creationId xmlns:a16="http://schemas.microsoft.com/office/drawing/2014/main" id="{63C6DF79-9D9C-4E89-91DC-CA64E5AC9D46}"/>
                </a:ext>
              </a:extLst>
            </p:cNvPr>
            <p:cNvSpPr/>
            <p:nvPr/>
          </p:nvSpPr>
          <p:spPr>
            <a:xfrm>
              <a:off x="4312000" y="4479350"/>
              <a:ext cx="241200" cy="157450"/>
            </a:xfrm>
            <a:custGeom>
              <a:avLst/>
              <a:gdLst/>
              <a:ahLst/>
              <a:cxnLst/>
              <a:rect l="l" t="t" r="r" b="b"/>
              <a:pathLst>
                <a:path w="9648" h="6298" extrusionOk="0">
                  <a:moveTo>
                    <a:pt x="8197" y="623"/>
                  </a:moveTo>
                  <a:lnTo>
                    <a:pt x="8928" y="5675"/>
                  </a:lnTo>
                  <a:lnTo>
                    <a:pt x="1175" y="5675"/>
                  </a:lnTo>
                  <a:lnTo>
                    <a:pt x="687" y="623"/>
                  </a:lnTo>
                  <a:close/>
                  <a:moveTo>
                    <a:pt x="0" y="0"/>
                  </a:moveTo>
                  <a:lnTo>
                    <a:pt x="609" y="6298"/>
                  </a:lnTo>
                  <a:lnTo>
                    <a:pt x="9648" y="6298"/>
                  </a:lnTo>
                  <a:lnTo>
                    <a:pt x="8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62;p64">
              <a:extLst>
                <a:ext uri="{FF2B5EF4-FFF2-40B4-BE49-F238E27FC236}">
                  <a16:creationId xmlns:a16="http://schemas.microsoft.com/office/drawing/2014/main" id="{AECE82E7-68F5-475D-897A-051725BAB34F}"/>
                </a:ext>
              </a:extLst>
            </p:cNvPr>
            <p:cNvSpPr/>
            <p:nvPr/>
          </p:nvSpPr>
          <p:spPr>
            <a:xfrm>
              <a:off x="3704600" y="4487125"/>
              <a:ext cx="209925" cy="141900"/>
            </a:xfrm>
            <a:custGeom>
              <a:avLst/>
              <a:gdLst/>
              <a:ahLst/>
              <a:cxnLst/>
              <a:rect l="l" t="t" r="r" b="b"/>
              <a:pathLst>
                <a:path w="8397" h="5676" extrusionOk="0">
                  <a:moveTo>
                    <a:pt x="268" y="0"/>
                  </a:moveTo>
                  <a:lnTo>
                    <a:pt x="0" y="5675"/>
                  </a:lnTo>
                  <a:lnTo>
                    <a:pt x="8396" y="5675"/>
                  </a:lnTo>
                  <a:lnTo>
                    <a:pt x="83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63;p64">
              <a:extLst>
                <a:ext uri="{FF2B5EF4-FFF2-40B4-BE49-F238E27FC236}">
                  <a16:creationId xmlns:a16="http://schemas.microsoft.com/office/drawing/2014/main" id="{FC9950CE-ABBD-4E1B-BDDD-D9C819B532D0}"/>
                </a:ext>
              </a:extLst>
            </p:cNvPr>
            <p:cNvSpPr/>
            <p:nvPr/>
          </p:nvSpPr>
          <p:spPr>
            <a:xfrm>
              <a:off x="3696450" y="4479350"/>
              <a:ext cx="225850" cy="157450"/>
            </a:xfrm>
            <a:custGeom>
              <a:avLst/>
              <a:gdLst/>
              <a:ahLst/>
              <a:cxnLst/>
              <a:rect l="l" t="t" r="r" b="b"/>
              <a:pathLst>
                <a:path w="9034" h="6298" extrusionOk="0">
                  <a:moveTo>
                    <a:pt x="8405" y="623"/>
                  </a:moveTo>
                  <a:lnTo>
                    <a:pt x="8410" y="5675"/>
                  </a:lnTo>
                  <a:lnTo>
                    <a:pt x="653" y="5675"/>
                  </a:lnTo>
                  <a:lnTo>
                    <a:pt x="891" y="623"/>
                  </a:lnTo>
                  <a:close/>
                  <a:moveTo>
                    <a:pt x="295" y="0"/>
                  </a:moveTo>
                  <a:lnTo>
                    <a:pt x="0" y="6298"/>
                  </a:lnTo>
                  <a:lnTo>
                    <a:pt x="9034" y="6298"/>
                  </a:lnTo>
                  <a:lnTo>
                    <a:pt x="90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64;p64">
              <a:extLst>
                <a:ext uri="{FF2B5EF4-FFF2-40B4-BE49-F238E27FC236}">
                  <a16:creationId xmlns:a16="http://schemas.microsoft.com/office/drawing/2014/main" id="{A7C18CA6-4A7F-4F28-9A7E-010022C7CE44}"/>
                </a:ext>
              </a:extLst>
            </p:cNvPr>
            <p:cNvSpPr/>
            <p:nvPr/>
          </p:nvSpPr>
          <p:spPr>
            <a:xfrm>
              <a:off x="2177425" y="4629000"/>
              <a:ext cx="267850" cy="151725"/>
            </a:xfrm>
            <a:custGeom>
              <a:avLst/>
              <a:gdLst/>
              <a:ahLst/>
              <a:cxnLst/>
              <a:rect l="l" t="t" r="r" b="b"/>
              <a:pathLst>
                <a:path w="10714" h="6069" extrusionOk="0">
                  <a:moveTo>
                    <a:pt x="2319" y="0"/>
                  </a:moveTo>
                  <a:lnTo>
                    <a:pt x="1" y="6068"/>
                  </a:lnTo>
                  <a:lnTo>
                    <a:pt x="8686" y="6068"/>
                  </a:lnTo>
                  <a:lnTo>
                    <a:pt x="1071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65;p64">
              <a:extLst>
                <a:ext uri="{FF2B5EF4-FFF2-40B4-BE49-F238E27FC236}">
                  <a16:creationId xmlns:a16="http://schemas.microsoft.com/office/drawing/2014/main" id="{B7C5ACC3-F83D-4EEA-9E4B-0A3EECA5EBF3}"/>
                </a:ext>
              </a:extLst>
            </p:cNvPr>
            <p:cNvSpPr/>
            <p:nvPr/>
          </p:nvSpPr>
          <p:spPr>
            <a:xfrm>
              <a:off x="2166100" y="4621200"/>
              <a:ext cx="290000" cy="167300"/>
            </a:xfrm>
            <a:custGeom>
              <a:avLst/>
              <a:gdLst/>
              <a:ahLst/>
              <a:cxnLst/>
              <a:rect l="l" t="t" r="r" b="b"/>
              <a:pathLst>
                <a:path w="11600" h="6692" extrusionOk="0">
                  <a:moveTo>
                    <a:pt x="10734" y="624"/>
                  </a:moveTo>
                  <a:lnTo>
                    <a:pt x="8915" y="6068"/>
                  </a:lnTo>
                  <a:lnTo>
                    <a:pt x="905" y="6068"/>
                  </a:lnTo>
                  <a:lnTo>
                    <a:pt x="2986" y="624"/>
                  </a:lnTo>
                  <a:close/>
                  <a:moveTo>
                    <a:pt x="2558" y="1"/>
                  </a:moveTo>
                  <a:lnTo>
                    <a:pt x="1" y="6692"/>
                  </a:lnTo>
                  <a:lnTo>
                    <a:pt x="9363" y="6692"/>
                  </a:lnTo>
                  <a:lnTo>
                    <a:pt x="11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66;p64">
              <a:extLst>
                <a:ext uri="{FF2B5EF4-FFF2-40B4-BE49-F238E27FC236}">
                  <a16:creationId xmlns:a16="http://schemas.microsoft.com/office/drawing/2014/main" id="{10964515-88E3-4D9F-8D0A-8ECB49EAA99F}"/>
                </a:ext>
              </a:extLst>
            </p:cNvPr>
            <p:cNvSpPr/>
            <p:nvPr/>
          </p:nvSpPr>
          <p:spPr>
            <a:xfrm>
              <a:off x="2235375" y="4487125"/>
              <a:ext cx="257325" cy="141900"/>
            </a:xfrm>
            <a:custGeom>
              <a:avLst/>
              <a:gdLst/>
              <a:ahLst/>
              <a:cxnLst/>
              <a:rect l="l" t="t" r="r" b="b"/>
              <a:pathLst>
                <a:path w="10293" h="5676" extrusionOk="0">
                  <a:moveTo>
                    <a:pt x="2169" y="0"/>
                  </a:moveTo>
                  <a:lnTo>
                    <a:pt x="1" y="5675"/>
                  </a:lnTo>
                  <a:lnTo>
                    <a:pt x="8396" y="5675"/>
                  </a:lnTo>
                  <a:lnTo>
                    <a:pt x="102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67;p64">
              <a:extLst>
                <a:ext uri="{FF2B5EF4-FFF2-40B4-BE49-F238E27FC236}">
                  <a16:creationId xmlns:a16="http://schemas.microsoft.com/office/drawing/2014/main" id="{E59B6E03-C3F0-4EAB-9E71-E8DDCEEFD43C}"/>
                </a:ext>
              </a:extLst>
            </p:cNvPr>
            <p:cNvSpPr/>
            <p:nvPr/>
          </p:nvSpPr>
          <p:spPr>
            <a:xfrm>
              <a:off x="2224075" y="4479350"/>
              <a:ext cx="279450" cy="157450"/>
            </a:xfrm>
            <a:custGeom>
              <a:avLst/>
              <a:gdLst/>
              <a:ahLst/>
              <a:cxnLst/>
              <a:rect l="l" t="t" r="r" b="b"/>
              <a:pathLst>
                <a:path w="11178" h="6298" extrusionOk="0">
                  <a:moveTo>
                    <a:pt x="10313" y="623"/>
                  </a:moveTo>
                  <a:lnTo>
                    <a:pt x="8624" y="5675"/>
                  </a:lnTo>
                  <a:lnTo>
                    <a:pt x="905" y="5675"/>
                  </a:lnTo>
                  <a:lnTo>
                    <a:pt x="2835" y="623"/>
                  </a:lnTo>
                  <a:close/>
                  <a:moveTo>
                    <a:pt x="2406" y="0"/>
                  </a:moveTo>
                  <a:lnTo>
                    <a:pt x="0" y="6298"/>
                  </a:lnTo>
                  <a:lnTo>
                    <a:pt x="9072" y="6298"/>
                  </a:lnTo>
                  <a:lnTo>
                    <a:pt x="11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68;p64">
              <a:extLst>
                <a:ext uri="{FF2B5EF4-FFF2-40B4-BE49-F238E27FC236}">
                  <a16:creationId xmlns:a16="http://schemas.microsoft.com/office/drawing/2014/main" id="{979DB04C-A7C6-4114-BD5C-F70CE821EE19}"/>
                </a:ext>
              </a:extLst>
            </p:cNvPr>
            <p:cNvSpPr/>
            <p:nvPr/>
          </p:nvSpPr>
          <p:spPr>
            <a:xfrm>
              <a:off x="2445250" y="4487125"/>
              <a:ext cx="250550" cy="141900"/>
            </a:xfrm>
            <a:custGeom>
              <a:avLst/>
              <a:gdLst/>
              <a:ahLst/>
              <a:cxnLst/>
              <a:rect l="l" t="t" r="r" b="b"/>
              <a:pathLst>
                <a:path w="10022" h="5676" extrusionOk="0">
                  <a:moveTo>
                    <a:pt x="1897" y="0"/>
                  </a:moveTo>
                  <a:lnTo>
                    <a:pt x="1" y="5675"/>
                  </a:lnTo>
                  <a:lnTo>
                    <a:pt x="8397" y="5675"/>
                  </a:lnTo>
                  <a:lnTo>
                    <a:pt x="1002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69;p64">
              <a:extLst>
                <a:ext uri="{FF2B5EF4-FFF2-40B4-BE49-F238E27FC236}">
                  <a16:creationId xmlns:a16="http://schemas.microsoft.com/office/drawing/2014/main" id="{6CB8E1F1-34B6-46F2-A499-5E1DF9FCAE5E}"/>
                </a:ext>
              </a:extLst>
            </p:cNvPr>
            <p:cNvSpPr/>
            <p:nvPr/>
          </p:nvSpPr>
          <p:spPr>
            <a:xfrm>
              <a:off x="2434450" y="4479350"/>
              <a:ext cx="271675" cy="157450"/>
            </a:xfrm>
            <a:custGeom>
              <a:avLst/>
              <a:gdLst/>
              <a:ahLst/>
              <a:cxnLst/>
              <a:rect l="l" t="t" r="r" b="b"/>
              <a:pathLst>
                <a:path w="10867" h="6298" extrusionOk="0">
                  <a:moveTo>
                    <a:pt x="10041" y="623"/>
                  </a:moveTo>
                  <a:lnTo>
                    <a:pt x="8594" y="5675"/>
                  </a:lnTo>
                  <a:lnTo>
                    <a:pt x="866" y="5675"/>
                  </a:lnTo>
                  <a:lnTo>
                    <a:pt x="2554" y="623"/>
                  </a:lnTo>
                  <a:close/>
                  <a:moveTo>
                    <a:pt x="2105" y="0"/>
                  </a:moveTo>
                  <a:lnTo>
                    <a:pt x="0" y="6298"/>
                  </a:lnTo>
                  <a:lnTo>
                    <a:pt x="9064" y="6298"/>
                  </a:lnTo>
                  <a:lnTo>
                    <a:pt x="10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70;p64">
              <a:extLst>
                <a:ext uri="{FF2B5EF4-FFF2-40B4-BE49-F238E27FC236}">
                  <a16:creationId xmlns:a16="http://schemas.microsoft.com/office/drawing/2014/main" id="{F0F7437B-CDED-46A0-BD5C-22A6995EBA56}"/>
                </a:ext>
              </a:extLst>
            </p:cNvPr>
            <p:cNvSpPr/>
            <p:nvPr/>
          </p:nvSpPr>
          <p:spPr>
            <a:xfrm>
              <a:off x="2048600" y="4943250"/>
              <a:ext cx="291675" cy="174650"/>
            </a:xfrm>
            <a:custGeom>
              <a:avLst/>
              <a:gdLst/>
              <a:ahLst/>
              <a:cxnLst/>
              <a:rect l="l" t="t" r="r" b="b"/>
              <a:pathLst>
                <a:path w="11667" h="6986" extrusionOk="0">
                  <a:moveTo>
                    <a:pt x="2669" y="0"/>
                  </a:moveTo>
                  <a:lnTo>
                    <a:pt x="0" y="6986"/>
                  </a:lnTo>
                  <a:lnTo>
                    <a:pt x="9332" y="6986"/>
                  </a:lnTo>
                  <a:lnTo>
                    <a:pt x="1166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71;p64">
              <a:extLst>
                <a:ext uri="{FF2B5EF4-FFF2-40B4-BE49-F238E27FC236}">
                  <a16:creationId xmlns:a16="http://schemas.microsoft.com/office/drawing/2014/main" id="{059F86A9-14F9-4997-97F5-A6C2D66A2F19}"/>
                </a:ext>
              </a:extLst>
            </p:cNvPr>
            <p:cNvSpPr/>
            <p:nvPr/>
          </p:nvSpPr>
          <p:spPr>
            <a:xfrm>
              <a:off x="2037250" y="4935450"/>
              <a:ext cx="313825" cy="190275"/>
            </a:xfrm>
            <a:custGeom>
              <a:avLst/>
              <a:gdLst/>
              <a:ahLst/>
              <a:cxnLst/>
              <a:rect l="l" t="t" r="r" b="b"/>
              <a:pathLst>
                <a:path w="12553" h="7611" extrusionOk="0">
                  <a:moveTo>
                    <a:pt x="11688" y="624"/>
                  </a:moveTo>
                  <a:lnTo>
                    <a:pt x="9562" y="6986"/>
                  </a:lnTo>
                  <a:lnTo>
                    <a:pt x="907" y="6986"/>
                  </a:lnTo>
                  <a:lnTo>
                    <a:pt x="3338" y="624"/>
                  </a:lnTo>
                  <a:close/>
                  <a:moveTo>
                    <a:pt x="2908" y="1"/>
                  </a:moveTo>
                  <a:lnTo>
                    <a:pt x="0" y="7610"/>
                  </a:lnTo>
                  <a:lnTo>
                    <a:pt x="10010" y="7610"/>
                  </a:lnTo>
                  <a:lnTo>
                    <a:pt x="12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72;p64">
              <a:extLst>
                <a:ext uri="{FF2B5EF4-FFF2-40B4-BE49-F238E27FC236}">
                  <a16:creationId xmlns:a16="http://schemas.microsoft.com/office/drawing/2014/main" id="{8E6DB93A-64E8-45AF-A64F-AEE1F52C3A86}"/>
                </a:ext>
              </a:extLst>
            </p:cNvPr>
            <p:cNvSpPr/>
            <p:nvPr/>
          </p:nvSpPr>
          <p:spPr>
            <a:xfrm>
              <a:off x="2115300" y="4780700"/>
              <a:ext cx="279300" cy="162575"/>
            </a:xfrm>
            <a:custGeom>
              <a:avLst/>
              <a:gdLst/>
              <a:ahLst/>
              <a:cxnLst/>
              <a:rect l="l" t="t" r="r" b="b"/>
              <a:pathLst>
                <a:path w="11172" h="6503" extrusionOk="0">
                  <a:moveTo>
                    <a:pt x="2486" y="0"/>
                  </a:moveTo>
                  <a:lnTo>
                    <a:pt x="1" y="6502"/>
                  </a:lnTo>
                  <a:lnTo>
                    <a:pt x="8999" y="6502"/>
                  </a:lnTo>
                  <a:lnTo>
                    <a:pt x="111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73;p64">
              <a:extLst>
                <a:ext uri="{FF2B5EF4-FFF2-40B4-BE49-F238E27FC236}">
                  <a16:creationId xmlns:a16="http://schemas.microsoft.com/office/drawing/2014/main" id="{9CC38F77-FE29-4B24-B730-1B84BE92DF8F}"/>
                </a:ext>
              </a:extLst>
            </p:cNvPr>
            <p:cNvSpPr/>
            <p:nvPr/>
          </p:nvSpPr>
          <p:spPr>
            <a:xfrm>
              <a:off x="2104000" y="4772875"/>
              <a:ext cx="301425" cy="178175"/>
            </a:xfrm>
            <a:custGeom>
              <a:avLst/>
              <a:gdLst/>
              <a:ahLst/>
              <a:cxnLst/>
              <a:rect l="l" t="t" r="r" b="b"/>
              <a:pathLst>
                <a:path w="12057" h="7127" extrusionOk="0">
                  <a:moveTo>
                    <a:pt x="11190" y="625"/>
                  </a:moveTo>
                  <a:lnTo>
                    <a:pt x="9227" y="6504"/>
                  </a:lnTo>
                  <a:lnTo>
                    <a:pt x="906" y="6504"/>
                  </a:lnTo>
                  <a:lnTo>
                    <a:pt x="3152" y="625"/>
                  </a:lnTo>
                  <a:close/>
                  <a:moveTo>
                    <a:pt x="2722" y="1"/>
                  </a:moveTo>
                  <a:lnTo>
                    <a:pt x="1" y="7127"/>
                  </a:lnTo>
                  <a:lnTo>
                    <a:pt x="9675" y="7127"/>
                  </a:lnTo>
                  <a:lnTo>
                    <a:pt x="120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74;p64">
              <a:extLst>
                <a:ext uri="{FF2B5EF4-FFF2-40B4-BE49-F238E27FC236}">
                  <a16:creationId xmlns:a16="http://schemas.microsoft.com/office/drawing/2014/main" id="{7CC23ED5-D45E-427D-85D4-1CF90D291915}"/>
                </a:ext>
              </a:extLst>
            </p:cNvPr>
            <p:cNvSpPr/>
            <p:nvPr/>
          </p:nvSpPr>
          <p:spPr>
            <a:xfrm>
              <a:off x="2281875" y="4943250"/>
              <a:ext cx="283325" cy="174650"/>
            </a:xfrm>
            <a:custGeom>
              <a:avLst/>
              <a:gdLst/>
              <a:ahLst/>
              <a:cxnLst/>
              <a:rect l="l" t="t" r="r" b="b"/>
              <a:pathLst>
                <a:path w="11333" h="6986" extrusionOk="0">
                  <a:moveTo>
                    <a:pt x="2336" y="0"/>
                  </a:moveTo>
                  <a:lnTo>
                    <a:pt x="1" y="6986"/>
                  </a:lnTo>
                  <a:lnTo>
                    <a:pt x="9332" y="6986"/>
                  </a:lnTo>
                  <a:lnTo>
                    <a:pt x="113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75;p64">
              <a:extLst>
                <a:ext uri="{FF2B5EF4-FFF2-40B4-BE49-F238E27FC236}">
                  <a16:creationId xmlns:a16="http://schemas.microsoft.com/office/drawing/2014/main" id="{ACD09CB7-3932-4BC0-B2EE-A50E5E278CEB}"/>
                </a:ext>
              </a:extLst>
            </p:cNvPr>
            <p:cNvSpPr/>
            <p:nvPr/>
          </p:nvSpPr>
          <p:spPr>
            <a:xfrm>
              <a:off x="2271050" y="4935450"/>
              <a:ext cx="304475" cy="190275"/>
            </a:xfrm>
            <a:custGeom>
              <a:avLst/>
              <a:gdLst/>
              <a:ahLst/>
              <a:cxnLst/>
              <a:rect l="l" t="t" r="r" b="b"/>
              <a:pathLst>
                <a:path w="12179" h="7611" extrusionOk="0">
                  <a:moveTo>
                    <a:pt x="11353" y="624"/>
                  </a:moveTo>
                  <a:lnTo>
                    <a:pt x="9530" y="6986"/>
                  </a:lnTo>
                  <a:lnTo>
                    <a:pt x="867" y="6986"/>
                  </a:lnTo>
                  <a:lnTo>
                    <a:pt x="2993" y="624"/>
                  </a:lnTo>
                  <a:close/>
                  <a:moveTo>
                    <a:pt x="2545" y="1"/>
                  </a:moveTo>
                  <a:lnTo>
                    <a:pt x="1" y="7610"/>
                  </a:lnTo>
                  <a:lnTo>
                    <a:pt x="10001" y="7610"/>
                  </a:lnTo>
                  <a:lnTo>
                    <a:pt x="12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76;p64">
              <a:extLst>
                <a:ext uri="{FF2B5EF4-FFF2-40B4-BE49-F238E27FC236}">
                  <a16:creationId xmlns:a16="http://schemas.microsoft.com/office/drawing/2014/main" id="{F84B9BA8-C18C-4871-9F9E-36D9A5B13E28}"/>
                </a:ext>
              </a:extLst>
            </p:cNvPr>
            <p:cNvSpPr/>
            <p:nvPr/>
          </p:nvSpPr>
          <p:spPr>
            <a:xfrm>
              <a:off x="3074950" y="4487125"/>
              <a:ext cx="230125" cy="141900"/>
            </a:xfrm>
            <a:custGeom>
              <a:avLst/>
              <a:gdLst/>
              <a:ahLst/>
              <a:cxnLst/>
              <a:rect l="l" t="t" r="r" b="b"/>
              <a:pathLst>
                <a:path w="9205" h="5676" extrusionOk="0">
                  <a:moveTo>
                    <a:pt x="1081" y="0"/>
                  </a:moveTo>
                  <a:lnTo>
                    <a:pt x="0" y="5675"/>
                  </a:lnTo>
                  <a:lnTo>
                    <a:pt x="8395" y="5675"/>
                  </a:lnTo>
                  <a:lnTo>
                    <a:pt x="9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77;p64">
              <a:extLst>
                <a:ext uri="{FF2B5EF4-FFF2-40B4-BE49-F238E27FC236}">
                  <a16:creationId xmlns:a16="http://schemas.microsoft.com/office/drawing/2014/main" id="{35C602AB-3678-4A09-8C2D-4249698DF930}"/>
                </a:ext>
              </a:extLst>
            </p:cNvPr>
            <p:cNvSpPr/>
            <p:nvPr/>
          </p:nvSpPr>
          <p:spPr>
            <a:xfrm>
              <a:off x="3065500" y="4479350"/>
              <a:ext cx="248550" cy="157450"/>
            </a:xfrm>
            <a:custGeom>
              <a:avLst/>
              <a:gdLst/>
              <a:ahLst/>
              <a:cxnLst/>
              <a:rect l="l" t="t" r="r" b="b"/>
              <a:pathLst>
                <a:path w="9942" h="6298" extrusionOk="0">
                  <a:moveTo>
                    <a:pt x="9224" y="623"/>
                  </a:moveTo>
                  <a:lnTo>
                    <a:pt x="8503" y="5675"/>
                  </a:lnTo>
                  <a:lnTo>
                    <a:pt x="755" y="5675"/>
                  </a:lnTo>
                  <a:lnTo>
                    <a:pt x="1717" y="623"/>
                  </a:lnTo>
                  <a:close/>
                  <a:moveTo>
                    <a:pt x="1201" y="0"/>
                  </a:moveTo>
                  <a:lnTo>
                    <a:pt x="0" y="6298"/>
                  </a:lnTo>
                  <a:lnTo>
                    <a:pt x="9044" y="6298"/>
                  </a:lnTo>
                  <a:lnTo>
                    <a:pt x="9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78;p64">
              <a:extLst>
                <a:ext uri="{FF2B5EF4-FFF2-40B4-BE49-F238E27FC236}">
                  <a16:creationId xmlns:a16="http://schemas.microsoft.com/office/drawing/2014/main" id="{106CA4ED-7638-4BE1-943B-6BD75335889F}"/>
                </a:ext>
              </a:extLst>
            </p:cNvPr>
            <p:cNvSpPr/>
            <p:nvPr/>
          </p:nvSpPr>
          <p:spPr>
            <a:xfrm>
              <a:off x="3046025" y="4629000"/>
              <a:ext cx="238825" cy="151725"/>
            </a:xfrm>
            <a:custGeom>
              <a:avLst/>
              <a:gdLst/>
              <a:ahLst/>
              <a:cxnLst/>
              <a:rect l="l" t="t" r="r" b="b"/>
              <a:pathLst>
                <a:path w="9553" h="6069" extrusionOk="0">
                  <a:moveTo>
                    <a:pt x="1157" y="0"/>
                  </a:moveTo>
                  <a:lnTo>
                    <a:pt x="1" y="6068"/>
                  </a:lnTo>
                  <a:lnTo>
                    <a:pt x="8686" y="6068"/>
                  </a:lnTo>
                  <a:lnTo>
                    <a:pt x="955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79;p64">
              <a:extLst>
                <a:ext uri="{FF2B5EF4-FFF2-40B4-BE49-F238E27FC236}">
                  <a16:creationId xmlns:a16="http://schemas.microsoft.com/office/drawing/2014/main" id="{425EEA73-900A-4EE4-A484-E26DCCF74384}"/>
                </a:ext>
              </a:extLst>
            </p:cNvPr>
            <p:cNvSpPr/>
            <p:nvPr/>
          </p:nvSpPr>
          <p:spPr>
            <a:xfrm>
              <a:off x="3036625" y="4621200"/>
              <a:ext cx="257225" cy="167300"/>
            </a:xfrm>
            <a:custGeom>
              <a:avLst/>
              <a:gdLst/>
              <a:ahLst/>
              <a:cxnLst/>
              <a:rect l="l" t="t" r="r" b="b"/>
              <a:pathLst>
                <a:path w="10289" h="6692" extrusionOk="0">
                  <a:moveTo>
                    <a:pt x="9569" y="624"/>
                  </a:moveTo>
                  <a:lnTo>
                    <a:pt x="8793" y="6068"/>
                  </a:lnTo>
                  <a:lnTo>
                    <a:pt x="753" y="6068"/>
                  </a:lnTo>
                  <a:lnTo>
                    <a:pt x="1791" y="624"/>
                  </a:lnTo>
                  <a:close/>
                  <a:moveTo>
                    <a:pt x="1276" y="1"/>
                  </a:moveTo>
                  <a:lnTo>
                    <a:pt x="0" y="6692"/>
                  </a:lnTo>
                  <a:lnTo>
                    <a:pt x="9333" y="6692"/>
                  </a:lnTo>
                  <a:lnTo>
                    <a:pt x="102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80;p64">
              <a:extLst>
                <a:ext uri="{FF2B5EF4-FFF2-40B4-BE49-F238E27FC236}">
                  <a16:creationId xmlns:a16="http://schemas.microsoft.com/office/drawing/2014/main" id="{4728E882-A3B7-4D13-8256-5795A9A5C0B0}"/>
                </a:ext>
              </a:extLst>
            </p:cNvPr>
            <p:cNvSpPr/>
            <p:nvPr/>
          </p:nvSpPr>
          <p:spPr>
            <a:xfrm>
              <a:off x="2828875" y="4629000"/>
              <a:ext cx="246100" cy="151725"/>
            </a:xfrm>
            <a:custGeom>
              <a:avLst/>
              <a:gdLst/>
              <a:ahLst/>
              <a:cxnLst/>
              <a:rect l="l" t="t" r="r" b="b"/>
              <a:pathLst>
                <a:path w="9844" h="6069" extrusionOk="0">
                  <a:moveTo>
                    <a:pt x="1447" y="0"/>
                  </a:moveTo>
                  <a:lnTo>
                    <a:pt x="0" y="6068"/>
                  </a:lnTo>
                  <a:lnTo>
                    <a:pt x="8687" y="6068"/>
                  </a:lnTo>
                  <a:lnTo>
                    <a:pt x="984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81;p64">
              <a:extLst>
                <a:ext uri="{FF2B5EF4-FFF2-40B4-BE49-F238E27FC236}">
                  <a16:creationId xmlns:a16="http://schemas.microsoft.com/office/drawing/2014/main" id="{1960B1E4-4353-450E-9F04-090A9D73DED6}"/>
                </a:ext>
              </a:extLst>
            </p:cNvPr>
            <p:cNvSpPr/>
            <p:nvPr/>
          </p:nvSpPr>
          <p:spPr>
            <a:xfrm>
              <a:off x="2819000" y="4621200"/>
              <a:ext cx="265375" cy="167300"/>
            </a:xfrm>
            <a:custGeom>
              <a:avLst/>
              <a:gdLst/>
              <a:ahLst/>
              <a:cxnLst/>
              <a:rect l="l" t="t" r="r" b="b"/>
              <a:pathLst>
                <a:path w="10615" h="6692" extrusionOk="0">
                  <a:moveTo>
                    <a:pt x="9862" y="624"/>
                  </a:moveTo>
                  <a:lnTo>
                    <a:pt x="8823" y="6068"/>
                  </a:lnTo>
                  <a:lnTo>
                    <a:pt x="791" y="6068"/>
                  </a:lnTo>
                  <a:lnTo>
                    <a:pt x="2088" y="624"/>
                  </a:lnTo>
                  <a:close/>
                  <a:moveTo>
                    <a:pt x="1596" y="1"/>
                  </a:moveTo>
                  <a:lnTo>
                    <a:pt x="1" y="6692"/>
                  </a:lnTo>
                  <a:lnTo>
                    <a:pt x="9339" y="6692"/>
                  </a:lnTo>
                  <a:lnTo>
                    <a:pt x="106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82;p64">
              <a:extLst>
                <a:ext uri="{FF2B5EF4-FFF2-40B4-BE49-F238E27FC236}">
                  <a16:creationId xmlns:a16="http://schemas.microsoft.com/office/drawing/2014/main" id="{543260B3-6BAE-4C06-9FBB-408D5C9ED803}"/>
                </a:ext>
              </a:extLst>
            </p:cNvPr>
            <p:cNvSpPr/>
            <p:nvPr/>
          </p:nvSpPr>
          <p:spPr>
            <a:xfrm>
              <a:off x="3263175" y="4629000"/>
              <a:ext cx="231575" cy="151725"/>
            </a:xfrm>
            <a:custGeom>
              <a:avLst/>
              <a:gdLst/>
              <a:ahLst/>
              <a:cxnLst/>
              <a:rect l="l" t="t" r="r" b="b"/>
              <a:pathLst>
                <a:path w="9263" h="6069" extrusionOk="0">
                  <a:moveTo>
                    <a:pt x="866" y="0"/>
                  </a:moveTo>
                  <a:lnTo>
                    <a:pt x="0" y="6068"/>
                  </a:lnTo>
                  <a:lnTo>
                    <a:pt x="8687" y="6068"/>
                  </a:lnTo>
                  <a:lnTo>
                    <a:pt x="926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83;p64">
              <a:extLst>
                <a:ext uri="{FF2B5EF4-FFF2-40B4-BE49-F238E27FC236}">
                  <a16:creationId xmlns:a16="http://schemas.microsoft.com/office/drawing/2014/main" id="{8032B2D2-A369-4C04-A1DE-E2F50111A5B9}"/>
                </a:ext>
              </a:extLst>
            </p:cNvPr>
            <p:cNvSpPr/>
            <p:nvPr/>
          </p:nvSpPr>
          <p:spPr>
            <a:xfrm>
              <a:off x="3254200" y="4621200"/>
              <a:ext cx="249100" cy="167300"/>
            </a:xfrm>
            <a:custGeom>
              <a:avLst/>
              <a:gdLst/>
              <a:ahLst/>
              <a:cxnLst/>
              <a:rect l="l" t="t" r="r" b="b"/>
              <a:pathLst>
                <a:path w="9964" h="6692" extrusionOk="0">
                  <a:moveTo>
                    <a:pt x="9279" y="624"/>
                  </a:moveTo>
                  <a:lnTo>
                    <a:pt x="8762" y="6068"/>
                  </a:lnTo>
                  <a:lnTo>
                    <a:pt x="719" y="6068"/>
                  </a:lnTo>
                  <a:lnTo>
                    <a:pt x="1496" y="624"/>
                  </a:lnTo>
                  <a:close/>
                  <a:moveTo>
                    <a:pt x="955" y="1"/>
                  </a:moveTo>
                  <a:lnTo>
                    <a:pt x="0" y="6692"/>
                  </a:lnTo>
                  <a:lnTo>
                    <a:pt x="9330" y="6692"/>
                  </a:lnTo>
                  <a:lnTo>
                    <a:pt x="99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84;p64">
              <a:extLst>
                <a:ext uri="{FF2B5EF4-FFF2-40B4-BE49-F238E27FC236}">
                  <a16:creationId xmlns:a16="http://schemas.microsoft.com/office/drawing/2014/main" id="{B6B8DAA7-C06D-47DF-ABD6-28983E9386AB}"/>
                </a:ext>
              </a:extLst>
            </p:cNvPr>
            <p:cNvSpPr/>
            <p:nvPr/>
          </p:nvSpPr>
          <p:spPr>
            <a:xfrm>
              <a:off x="2394575" y="4629000"/>
              <a:ext cx="260625" cy="151725"/>
            </a:xfrm>
            <a:custGeom>
              <a:avLst/>
              <a:gdLst/>
              <a:ahLst/>
              <a:cxnLst/>
              <a:rect l="l" t="t" r="r" b="b"/>
              <a:pathLst>
                <a:path w="10425" h="6069" extrusionOk="0">
                  <a:moveTo>
                    <a:pt x="2028" y="0"/>
                  </a:moveTo>
                  <a:lnTo>
                    <a:pt x="0" y="6068"/>
                  </a:lnTo>
                  <a:lnTo>
                    <a:pt x="8687" y="6068"/>
                  </a:lnTo>
                  <a:lnTo>
                    <a:pt x="104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85;p64">
              <a:extLst>
                <a:ext uri="{FF2B5EF4-FFF2-40B4-BE49-F238E27FC236}">
                  <a16:creationId xmlns:a16="http://schemas.microsoft.com/office/drawing/2014/main" id="{C546326D-399B-4A0F-AFA1-F0ABADD8582E}"/>
                </a:ext>
              </a:extLst>
            </p:cNvPr>
            <p:cNvSpPr/>
            <p:nvPr/>
          </p:nvSpPr>
          <p:spPr>
            <a:xfrm>
              <a:off x="2383750" y="4621200"/>
              <a:ext cx="281775" cy="167300"/>
            </a:xfrm>
            <a:custGeom>
              <a:avLst/>
              <a:gdLst/>
              <a:ahLst/>
              <a:cxnLst/>
              <a:rect l="l" t="t" r="r" b="b"/>
              <a:pathLst>
                <a:path w="11271" h="6692" extrusionOk="0">
                  <a:moveTo>
                    <a:pt x="10444" y="624"/>
                  </a:moveTo>
                  <a:lnTo>
                    <a:pt x="8886" y="6068"/>
                  </a:lnTo>
                  <a:lnTo>
                    <a:pt x="867" y="6068"/>
                  </a:lnTo>
                  <a:lnTo>
                    <a:pt x="2685" y="624"/>
                  </a:lnTo>
                  <a:close/>
                  <a:moveTo>
                    <a:pt x="2237" y="1"/>
                  </a:moveTo>
                  <a:lnTo>
                    <a:pt x="0" y="6692"/>
                  </a:lnTo>
                  <a:lnTo>
                    <a:pt x="9355" y="6692"/>
                  </a:lnTo>
                  <a:lnTo>
                    <a:pt x="112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86;p64">
              <a:extLst>
                <a:ext uri="{FF2B5EF4-FFF2-40B4-BE49-F238E27FC236}">
                  <a16:creationId xmlns:a16="http://schemas.microsoft.com/office/drawing/2014/main" id="{250EEF05-3650-4AFA-BAC9-A64583224A13}"/>
                </a:ext>
              </a:extLst>
            </p:cNvPr>
            <p:cNvSpPr/>
            <p:nvPr/>
          </p:nvSpPr>
          <p:spPr>
            <a:xfrm>
              <a:off x="5217550" y="4780700"/>
              <a:ext cx="271800" cy="162575"/>
            </a:xfrm>
            <a:custGeom>
              <a:avLst/>
              <a:gdLst/>
              <a:ahLst/>
              <a:cxnLst/>
              <a:rect l="l" t="t" r="r" b="b"/>
              <a:pathLst>
                <a:path w="10872" h="6503" extrusionOk="0">
                  <a:moveTo>
                    <a:pt x="0" y="0"/>
                  </a:moveTo>
                  <a:lnTo>
                    <a:pt x="1874" y="6502"/>
                  </a:lnTo>
                  <a:lnTo>
                    <a:pt x="10871"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87;p64">
              <a:extLst>
                <a:ext uri="{FF2B5EF4-FFF2-40B4-BE49-F238E27FC236}">
                  <a16:creationId xmlns:a16="http://schemas.microsoft.com/office/drawing/2014/main" id="{5491307C-6251-4CA5-943A-BB8756128F6E}"/>
                </a:ext>
              </a:extLst>
            </p:cNvPr>
            <p:cNvSpPr/>
            <p:nvPr/>
          </p:nvSpPr>
          <p:spPr>
            <a:xfrm>
              <a:off x="5207175" y="4772875"/>
              <a:ext cx="293025" cy="178175"/>
            </a:xfrm>
            <a:custGeom>
              <a:avLst/>
              <a:gdLst/>
              <a:ahLst/>
              <a:cxnLst/>
              <a:rect l="l" t="t" r="r" b="b"/>
              <a:pathLst>
                <a:path w="11721" h="7127" extrusionOk="0">
                  <a:moveTo>
                    <a:pt x="8879" y="625"/>
                  </a:moveTo>
                  <a:lnTo>
                    <a:pt x="10854" y="6504"/>
                  </a:lnTo>
                  <a:lnTo>
                    <a:pt x="2523" y="6504"/>
                  </a:lnTo>
                  <a:lnTo>
                    <a:pt x="829" y="625"/>
                  </a:lnTo>
                  <a:close/>
                  <a:moveTo>
                    <a:pt x="1" y="1"/>
                  </a:moveTo>
                  <a:lnTo>
                    <a:pt x="2054" y="7127"/>
                  </a:lnTo>
                  <a:lnTo>
                    <a:pt x="11720" y="7127"/>
                  </a:lnTo>
                  <a:lnTo>
                    <a:pt x="93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88;p64">
              <a:extLst>
                <a:ext uri="{FF2B5EF4-FFF2-40B4-BE49-F238E27FC236}">
                  <a16:creationId xmlns:a16="http://schemas.microsoft.com/office/drawing/2014/main" id="{0C7E6E3E-DDD3-43D2-92B1-8B0E01151D47}"/>
                </a:ext>
              </a:extLst>
            </p:cNvPr>
            <p:cNvSpPr/>
            <p:nvPr/>
          </p:nvSpPr>
          <p:spPr>
            <a:xfrm>
              <a:off x="2611725" y="4629000"/>
              <a:ext cx="253350" cy="151725"/>
            </a:xfrm>
            <a:custGeom>
              <a:avLst/>
              <a:gdLst/>
              <a:ahLst/>
              <a:cxnLst/>
              <a:rect l="l" t="t" r="r" b="b"/>
              <a:pathLst>
                <a:path w="10134" h="6069" extrusionOk="0">
                  <a:moveTo>
                    <a:pt x="1738" y="0"/>
                  </a:moveTo>
                  <a:lnTo>
                    <a:pt x="1" y="6068"/>
                  </a:lnTo>
                  <a:lnTo>
                    <a:pt x="8686" y="6068"/>
                  </a:lnTo>
                  <a:lnTo>
                    <a:pt x="101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89;p64">
              <a:extLst>
                <a:ext uri="{FF2B5EF4-FFF2-40B4-BE49-F238E27FC236}">
                  <a16:creationId xmlns:a16="http://schemas.microsoft.com/office/drawing/2014/main" id="{19F745EC-DA5C-49D7-90C9-84C858AF3FC1}"/>
                </a:ext>
              </a:extLst>
            </p:cNvPr>
            <p:cNvSpPr/>
            <p:nvPr/>
          </p:nvSpPr>
          <p:spPr>
            <a:xfrm>
              <a:off x="2601400" y="4621200"/>
              <a:ext cx="273550" cy="167300"/>
            </a:xfrm>
            <a:custGeom>
              <a:avLst/>
              <a:gdLst/>
              <a:ahLst/>
              <a:cxnLst/>
              <a:rect l="l" t="t" r="r" b="b"/>
              <a:pathLst>
                <a:path w="10942" h="6692" extrusionOk="0">
                  <a:moveTo>
                    <a:pt x="10152" y="624"/>
                  </a:moveTo>
                  <a:lnTo>
                    <a:pt x="8854" y="6068"/>
                  </a:lnTo>
                  <a:lnTo>
                    <a:pt x="828" y="6068"/>
                  </a:lnTo>
                  <a:lnTo>
                    <a:pt x="2386" y="624"/>
                  </a:lnTo>
                  <a:close/>
                  <a:moveTo>
                    <a:pt x="1916" y="1"/>
                  </a:moveTo>
                  <a:lnTo>
                    <a:pt x="1" y="6692"/>
                  </a:lnTo>
                  <a:lnTo>
                    <a:pt x="9346" y="6692"/>
                  </a:lnTo>
                  <a:lnTo>
                    <a:pt x="10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90;p64">
              <a:extLst>
                <a:ext uri="{FF2B5EF4-FFF2-40B4-BE49-F238E27FC236}">
                  <a16:creationId xmlns:a16="http://schemas.microsoft.com/office/drawing/2014/main" id="{B5C313DB-0563-442E-B13A-316782C4943A}"/>
                </a:ext>
              </a:extLst>
            </p:cNvPr>
            <p:cNvSpPr/>
            <p:nvPr/>
          </p:nvSpPr>
          <p:spPr>
            <a:xfrm>
              <a:off x="2340250" y="4780700"/>
              <a:ext cx="271500" cy="162575"/>
            </a:xfrm>
            <a:custGeom>
              <a:avLst/>
              <a:gdLst/>
              <a:ahLst/>
              <a:cxnLst/>
              <a:rect l="l" t="t" r="r" b="b"/>
              <a:pathLst>
                <a:path w="10860" h="6503" extrusionOk="0">
                  <a:moveTo>
                    <a:pt x="2173" y="0"/>
                  </a:moveTo>
                  <a:lnTo>
                    <a:pt x="1" y="6502"/>
                  </a:lnTo>
                  <a:lnTo>
                    <a:pt x="8998" y="6502"/>
                  </a:lnTo>
                  <a:lnTo>
                    <a:pt x="108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91;p64">
              <a:extLst>
                <a:ext uri="{FF2B5EF4-FFF2-40B4-BE49-F238E27FC236}">
                  <a16:creationId xmlns:a16="http://schemas.microsoft.com/office/drawing/2014/main" id="{B156544C-7702-42AE-8D2E-99973E7B92DC}"/>
                </a:ext>
              </a:extLst>
            </p:cNvPr>
            <p:cNvSpPr/>
            <p:nvPr/>
          </p:nvSpPr>
          <p:spPr>
            <a:xfrm>
              <a:off x="2329425" y="4772875"/>
              <a:ext cx="292650" cy="178175"/>
            </a:xfrm>
            <a:custGeom>
              <a:avLst/>
              <a:gdLst/>
              <a:ahLst/>
              <a:cxnLst/>
              <a:rect l="l" t="t" r="r" b="b"/>
              <a:pathLst>
                <a:path w="11706" h="7127" extrusionOk="0">
                  <a:moveTo>
                    <a:pt x="10880" y="625"/>
                  </a:moveTo>
                  <a:lnTo>
                    <a:pt x="9195" y="6504"/>
                  </a:lnTo>
                  <a:lnTo>
                    <a:pt x="867" y="6504"/>
                  </a:lnTo>
                  <a:lnTo>
                    <a:pt x="2830" y="625"/>
                  </a:lnTo>
                  <a:close/>
                  <a:moveTo>
                    <a:pt x="2382" y="1"/>
                  </a:moveTo>
                  <a:lnTo>
                    <a:pt x="1" y="7127"/>
                  </a:lnTo>
                  <a:lnTo>
                    <a:pt x="9666" y="7127"/>
                  </a:lnTo>
                  <a:lnTo>
                    <a:pt x="11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92;p64">
              <a:extLst>
                <a:ext uri="{FF2B5EF4-FFF2-40B4-BE49-F238E27FC236}">
                  <a16:creationId xmlns:a16="http://schemas.microsoft.com/office/drawing/2014/main" id="{342D8CFD-BA2E-4299-A360-12C6D39E1374}"/>
                </a:ext>
              </a:extLst>
            </p:cNvPr>
            <p:cNvSpPr/>
            <p:nvPr/>
          </p:nvSpPr>
          <p:spPr>
            <a:xfrm>
              <a:off x="4544150" y="4629000"/>
              <a:ext cx="239100" cy="151725"/>
            </a:xfrm>
            <a:custGeom>
              <a:avLst/>
              <a:gdLst/>
              <a:ahLst/>
              <a:cxnLst/>
              <a:rect l="l" t="t" r="r" b="b"/>
              <a:pathLst>
                <a:path w="9564" h="6069" extrusionOk="0">
                  <a:moveTo>
                    <a:pt x="0" y="0"/>
                  </a:moveTo>
                  <a:lnTo>
                    <a:pt x="879" y="6068"/>
                  </a:lnTo>
                  <a:lnTo>
                    <a:pt x="9564"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93;p64">
              <a:extLst>
                <a:ext uri="{FF2B5EF4-FFF2-40B4-BE49-F238E27FC236}">
                  <a16:creationId xmlns:a16="http://schemas.microsoft.com/office/drawing/2014/main" id="{A02FD839-4127-4109-93EF-2C712CE14129}"/>
                </a:ext>
              </a:extLst>
            </p:cNvPr>
            <p:cNvSpPr/>
            <p:nvPr/>
          </p:nvSpPr>
          <p:spPr>
            <a:xfrm>
              <a:off x="4535175" y="4621200"/>
              <a:ext cx="257500" cy="167300"/>
            </a:xfrm>
            <a:custGeom>
              <a:avLst/>
              <a:gdLst/>
              <a:ahLst/>
              <a:cxnLst/>
              <a:rect l="l" t="t" r="r" b="b"/>
              <a:pathLst>
                <a:path w="10300" h="6692" extrusionOk="0">
                  <a:moveTo>
                    <a:pt x="8498" y="624"/>
                  </a:moveTo>
                  <a:lnTo>
                    <a:pt x="9546" y="6068"/>
                  </a:lnTo>
                  <a:lnTo>
                    <a:pt x="1508" y="6068"/>
                  </a:lnTo>
                  <a:lnTo>
                    <a:pt x="721" y="624"/>
                  </a:lnTo>
                  <a:close/>
                  <a:moveTo>
                    <a:pt x="1" y="1"/>
                  </a:moveTo>
                  <a:lnTo>
                    <a:pt x="967" y="6692"/>
                  </a:lnTo>
                  <a:lnTo>
                    <a:pt x="10300" y="6692"/>
                  </a:lnTo>
                  <a:lnTo>
                    <a:pt x="90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94;p64">
              <a:extLst>
                <a:ext uri="{FF2B5EF4-FFF2-40B4-BE49-F238E27FC236}">
                  <a16:creationId xmlns:a16="http://schemas.microsoft.com/office/drawing/2014/main" id="{0B689298-44BF-4FA7-9BE3-5428B1BA87DB}"/>
                </a:ext>
              </a:extLst>
            </p:cNvPr>
            <p:cNvSpPr/>
            <p:nvPr/>
          </p:nvSpPr>
          <p:spPr>
            <a:xfrm>
              <a:off x="4334275" y="4629000"/>
              <a:ext cx="231850" cy="151725"/>
            </a:xfrm>
            <a:custGeom>
              <a:avLst/>
              <a:gdLst/>
              <a:ahLst/>
              <a:cxnLst/>
              <a:rect l="l" t="t" r="r" b="b"/>
              <a:pathLst>
                <a:path w="9274" h="6069" extrusionOk="0">
                  <a:moveTo>
                    <a:pt x="0" y="0"/>
                  </a:moveTo>
                  <a:lnTo>
                    <a:pt x="587" y="6068"/>
                  </a:lnTo>
                  <a:lnTo>
                    <a:pt x="9274"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95;p64">
              <a:extLst>
                <a:ext uri="{FF2B5EF4-FFF2-40B4-BE49-F238E27FC236}">
                  <a16:creationId xmlns:a16="http://schemas.microsoft.com/office/drawing/2014/main" id="{34E903A6-647D-4F8F-ACCE-BE4EB142FB5F}"/>
                </a:ext>
              </a:extLst>
            </p:cNvPr>
            <p:cNvSpPr/>
            <p:nvPr/>
          </p:nvSpPr>
          <p:spPr>
            <a:xfrm>
              <a:off x="4325675" y="4621200"/>
              <a:ext cx="249450" cy="167300"/>
            </a:xfrm>
            <a:custGeom>
              <a:avLst/>
              <a:gdLst/>
              <a:ahLst/>
              <a:cxnLst/>
              <a:rect l="l" t="t" r="r" b="b"/>
              <a:pathLst>
                <a:path w="9978" h="6692" extrusionOk="0">
                  <a:moveTo>
                    <a:pt x="8470" y="624"/>
                  </a:moveTo>
                  <a:lnTo>
                    <a:pt x="9257" y="6068"/>
                  </a:lnTo>
                  <a:lnTo>
                    <a:pt x="1214" y="6068"/>
                  </a:lnTo>
                  <a:lnTo>
                    <a:pt x="688" y="624"/>
                  </a:lnTo>
                  <a:close/>
                  <a:moveTo>
                    <a:pt x="1" y="1"/>
                  </a:moveTo>
                  <a:lnTo>
                    <a:pt x="647" y="6692"/>
                  </a:lnTo>
                  <a:lnTo>
                    <a:pt x="9978" y="6692"/>
                  </a:lnTo>
                  <a:lnTo>
                    <a:pt x="90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96;p64">
              <a:extLst>
                <a:ext uri="{FF2B5EF4-FFF2-40B4-BE49-F238E27FC236}">
                  <a16:creationId xmlns:a16="http://schemas.microsoft.com/office/drawing/2014/main" id="{F5B91BD1-4951-464E-BEAB-952367F9318A}"/>
                </a:ext>
              </a:extLst>
            </p:cNvPr>
            <p:cNvSpPr/>
            <p:nvPr/>
          </p:nvSpPr>
          <p:spPr>
            <a:xfrm>
              <a:off x="4963950" y="4629000"/>
              <a:ext cx="253625" cy="151725"/>
            </a:xfrm>
            <a:custGeom>
              <a:avLst/>
              <a:gdLst/>
              <a:ahLst/>
              <a:cxnLst/>
              <a:rect l="l" t="t" r="r" b="b"/>
              <a:pathLst>
                <a:path w="10145" h="6069" extrusionOk="0">
                  <a:moveTo>
                    <a:pt x="1" y="0"/>
                  </a:moveTo>
                  <a:lnTo>
                    <a:pt x="1459" y="6068"/>
                  </a:lnTo>
                  <a:lnTo>
                    <a:pt x="10144"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97;p64">
              <a:extLst>
                <a:ext uri="{FF2B5EF4-FFF2-40B4-BE49-F238E27FC236}">
                  <a16:creationId xmlns:a16="http://schemas.microsoft.com/office/drawing/2014/main" id="{789CC4E9-BEAD-4701-89F9-5427C9FC1585}"/>
                </a:ext>
              </a:extLst>
            </p:cNvPr>
            <p:cNvSpPr/>
            <p:nvPr/>
          </p:nvSpPr>
          <p:spPr>
            <a:xfrm>
              <a:off x="4954050" y="4621200"/>
              <a:ext cx="273875" cy="167300"/>
            </a:xfrm>
            <a:custGeom>
              <a:avLst/>
              <a:gdLst/>
              <a:ahLst/>
              <a:cxnLst/>
              <a:rect l="l" t="t" r="r" b="b"/>
              <a:pathLst>
                <a:path w="10955" h="6692" extrusionOk="0">
                  <a:moveTo>
                    <a:pt x="8558" y="624"/>
                  </a:moveTo>
                  <a:lnTo>
                    <a:pt x="10126" y="6068"/>
                  </a:lnTo>
                  <a:lnTo>
                    <a:pt x="2100" y="6068"/>
                  </a:lnTo>
                  <a:lnTo>
                    <a:pt x="792" y="624"/>
                  </a:lnTo>
                  <a:close/>
                  <a:moveTo>
                    <a:pt x="0" y="1"/>
                  </a:moveTo>
                  <a:lnTo>
                    <a:pt x="1607" y="6692"/>
                  </a:lnTo>
                  <a:lnTo>
                    <a:pt x="10954" y="6692"/>
                  </a:lnTo>
                  <a:lnTo>
                    <a:pt x="90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98;p64">
              <a:extLst>
                <a:ext uri="{FF2B5EF4-FFF2-40B4-BE49-F238E27FC236}">
                  <a16:creationId xmlns:a16="http://schemas.microsoft.com/office/drawing/2014/main" id="{7772BAA9-891A-427B-ADD4-30E81C645331}"/>
                </a:ext>
              </a:extLst>
            </p:cNvPr>
            <p:cNvSpPr/>
            <p:nvPr/>
          </p:nvSpPr>
          <p:spPr>
            <a:xfrm>
              <a:off x="3697475" y="4629000"/>
              <a:ext cx="217175" cy="151725"/>
            </a:xfrm>
            <a:custGeom>
              <a:avLst/>
              <a:gdLst/>
              <a:ahLst/>
              <a:cxnLst/>
              <a:rect l="l" t="t" r="r" b="b"/>
              <a:pathLst>
                <a:path w="8687" h="6069" extrusionOk="0">
                  <a:moveTo>
                    <a:pt x="285" y="0"/>
                  </a:moveTo>
                  <a:lnTo>
                    <a:pt x="0" y="6068"/>
                  </a:lnTo>
                  <a:lnTo>
                    <a:pt x="8687" y="6068"/>
                  </a:lnTo>
                  <a:lnTo>
                    <a:pt x="868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99;p64">
              <a:extLst>
                <a:ext uri="{FF2B5EF4-FFF2-40B4-BE49-F238E27FC236}">
                  <a16:creationId xmlns:a16="http://schemas.microsoft.com/office/drawing/2014/main" id="{B35F72F0-C19D-41B8-9FB5-2FAAE31D389C}"/>
                </a:ext>
              </a:extLst>
            </p:cNvPr>
            <p:cNvSpPr/>
            <p:nvPr/>
          </p:nvSpPr>
          <p:spPr>
            <a:xfrm>
              <a:off x="3689325" y="4621200"/>
              <a:ext cx="233125" cy="167300"/>
            </a:xfrm>
            <a:custGeom>
              <a:avLst/>
              <a:gdLst/>
              <a:ahLst/>
              <a:cxnLst/>
              <a:rect l="l" t="t" r="r" b="b"/>
              <a:pathLst>
                <a:path w="9325" h="6692" extrusionOk="0">
                  <a:moveTo>
                    <a:pt x="8696" y="624"/>
                  </a:moveTo>
                  <a:lnTo>
                    <a:pt x="8701" y="6068"/>
                  </a:lnTo>
                  <a:lnTo>
                    <a:pt x="653" y="6068"/>
                  </a:lnTo>
                  <a:lnTo>
                    <a:pt x="909" y="624"/>
                  </a:lnTo>
                  <a:close/>
                  <a:moveTo>
                    <a:pt x="314" y="1"/>
                  </a:moveTo>
                  <a:lnTo>
                    <a:pt x="1" y="6692"/>
                  </a:lnTo>
                  <a:lnTo>
                    <a:pt x="9324" y="6692"/>
                  </a:lnTo>
                  <a:lnTo>
                    <a:pt x="9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00;p64">
              <a:extLst>
                <a:ext uri="{FF2B5EF4-FFF2-40B4-BE49-F238E27FC236}">
                  <a16:creationId xmlns:a16="http://schemas.microsoft.com/office/drawing/2014/main" id="{2BD55961-7BA5-494C-9EBC-E069CE757CEA}"/>
                </a:ext>
              </a:extLst>
            </p:cNvPr>
            <p:cNvSpPr/>
            <p:nvPr/>
          </p:nvSpPr>
          <p:spPr>
            <a:xfrm>
              <a:off x="4124375" y="4629000"/>
              <a:ext cx="224575" cy="151725"/>
            </a:xfrm>
            <a:custGeom>
              <a:avLst/>
              <a:gdLst/>
              <a:ahLst/>
              <a:cxnLst/>
              <a:rect l="l" t="t" r="r" b="b"/>
              <a:pathLst>
                <a:path w="8983" h="6069" extrusionOk="0">
                  <a:moveTo>
                    <a:pt x="0" y="0"/>
                  </a:moveTo>
                  <a:lnTo>
                    <a:pt x="297" y="6068"/>
                  </a:lnTo>
                  <a:lnTo>
                    <a:pt x="8983"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01;p64">
              <a:extLst>
                <a:ext uri="{FF2B5EF4-FFF2-40B4-BE49-F238E27FC236}">
                  <a16:creationId xmlns:a16="http://schemas.microsoft.com/office/drawing/2014/main" id="{579ACDD7-0F36-4F97-BCD8-E66193F1A041}"/>
                </a:ext>
              </a:extLst>
            </p:cNvPr>
            <p:cNvSpPr/>
            <p:nvPr/>
          </p:nvSpPr>
          <p:spPr>
            <a:xfrm>
              <a:off x="4116200" y="4621200"/>
              <a:ext cx="241350" cy="167300"/>
            </a:xfrm>
            <a:custGeom>
              <a:avLst/>
              <a:gdLst/>
              <a:ahLst/>
              <a:cxnLst/>
              <a:rect l="l" t="t" r="r" b="b"/>
              <a:pathLst>
                <a:path w="9654" h="6692" extrusionOk="0">
                  <a:moveTo>
                    <a:pt x="8441" y="624"/>
                  </a:moveTo>
                  <a:lnTo>
                    <a:pt x="8966" y="6068"/>
                  </a:lnTo>
                  <a:lnTo>
                    <a:pt x="922" y="6068"/>
                  </a:lnTo>
                  <a:lnTo>
                    <a:pt x="655" y="624"/>
                  </a:lnTo>
                  <a:close/>
                  <a:moveTo>
                    <a:pt x="0" y="1"/>
                  </a:moveTo>
                  <a:lnTo>
                    <a:pt x="327" y="6692"/>
                  </a:lnTo>
                  <a:lnTo>
                    <a:pt x="9653" y="6692"/>
                  </a:lnTo>
                  <a:lnTo>
                    <a:pt x="9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02;p64">
              <a:extLst>
                <a:ext uri="{FF2B5EF4-FFF2-40B4-BE49-F238E27FC236}">
                  <a16:creationId xmlns:a16="http://schemas.microsoft.com/office/drawing/2014/main" id="{7DD80C19-994B-4450-AE77-521B5F6609A1}"/>
                </a:ext>
              </a:extLst>
            </p:cNvPr>
            <p:cNvSpPr/>
            <p:nvPr/>
          </p:nvSpPr>
          <p:spPr>
            <a:xfrm>
              <a:off x="3914500" y="4629000"/>
              <a:ext cx="217325" cy="151725"/>
            </a:xfrm>
            <a:custGeom>
              <a:avLst/>
              <a:gdLst/>
              <a:ahLst/>
              <a:cxnLst/>
              <a:rect l="l" t="t" r="r" b="b"/>
              <a:pathLst>
                <a:path w="8693" h="6069" extrusionOk="0">
                  <a:moveTo>
                    <a:pt x="0" y="0"/>
                  </a:moveTo>
                  <a:lnTo>
                    <a:pt x="6" y="6068"/>
                  </a:lnTo>
                  <a:lnTo>
                    <a:pt x="8692"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03;p64">
              <a:extLst>
                <a:ext uri="{FF2B5EF4-FFF2-40B4-BE49-F238E27FC236}">
                  <a16:creationId xmlns:a16="http://schemas.microsoft.com/office/drawing/2014/main" id="{E0050314-5AA4-4AFE-8026-D5BCF2551472}"/>
                </a:ext>
              </a:extLst>
            </p:cNvPr>
            <p:cNvSpPr/>
            <p:nvPr/>
          </p:nvSpPr>
          <p:spPr>
            <a:xfrm>
              <a:off x="3906700" y="4621200"/>
              <a:ext cx="233300" cy="167300"/>
            </a:xfrm>
            <a:custGeom>
              <a:avLst/>
              <a:gdLst/>
              <a:ahLst/>
              <a:cxnLst/>
              <a:rect l="l" t="t" r="r" b="b"/>
              <a:pathLst>
                <a:path w="9332" h="6692" extrusionOk="0">
                  <a:moveTo>
                    <a:pt x="8410" y="624"/>
                  </a:moveTo>
                  <a:lnTo>
                    <a:pt x="8676" y="6068"/>
                  </a:lnTo>
                  <a:lnTo>
                    <a:pt x="629" y="6068"/>
                  </a:lnTo>
                  <a:lnTo>
                    <a:pt x="624" y="624"/>
                  </a:lnTo>
                  <a:close/>
                  <a:moveTo>
                    <a:pt x="1" y="1"/>
                  </a:moveTo>
                  <a:lnTo>
                    <a:pt x="6" y="6692"/>
                  </a:lnTo>
                  <a:lnTo>
                    <a:pt x="9331" y="6692"/>
                  </a:ln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04;p64">
              <a:extLst>
                <a:ext uri="{FF2B5EF4-FFF2-40B4-BE49-F238E27FC236}">
                  <a16:creationId xmlns:a16="http://schemas.microsoft.com/office/drawing/2014/main" id="{EE130C1F-8A9A-4CA7-BF99-DDF05E91605B}"/>
                </a:ext>
              </a:extLst>
            </p:cNvPr>
            <p:cNvSpPr/>
            <p:nvPr/>
          </p:nvSpPr>
          <p:spPr>
            <a:xfrm>
              <a:off x="3480325" y="4629000"/>
              <a:ext cx="224300" cy="151725"/>
            </a:xfrm>
            <a:custGeom>
              <a:avLst/>
              <a:gdLst/>
              <a:ahLst/>
              <a:cxnLst/>
              <a:rect l="l" t="t" r="r" b="b"/>
              <a:pathLst>
                <a:path w="8972" h="6069" extrusionOk="0">
                  <a:moveTo>
                    <a:pt x="576" y="0"/>
                  </a:moveTo>
                  <a:lnTo>
                    <a:pt x="1" y="6068"/>
                  </a:lnTo>
                  <a:lnTo>
                    <a:pt x="8686" y="6068"/>
                  </a:lnTo>
                  <a:lnTo>
                    <a:pt x="89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05;p64">
              <a:extLst>
                <a:ext uri="{FF2B5EF4-FFF2-40B4-BE49-F238E27FC236}">
                  <a16:creationId xmlns:a16="http://schemas.microsoft.com/office/drawing/2014/main" id="{6A88BA64-278D-4162-9042-DFB92C56BB3F}"/>
                </a:ext>
              </a:extLst>
            </p:cNvPr>
            <p:cNvSpPr/>
            <p:nvPr/>
          </p:nvSpPr>
          <p:spPr>
            <a:xfrm>
              <a:off x="3471775" y="4621200"/>
              <a:ext cx="241025" cy="167300"/>
            </a:xfrm>
            <a:custGeom>
              <a:avLst/>
              <a:gdLst/>
              <a:ahLst/>
              <a:cxnLst/>
              <a:rect l="l" t="t" r="r" b="b"/>
              <a:pathLst>
                <a:path w="9641" h="6692" extrusionOk="0">
                  <a:moveTo>
                    <a:pt x="8987" y="624"/>
                  </a:moveTo>
                  <a:lnTo>
                    <a:pt x="8731" y="6068"/>
                  </a:lnTo>
                  <a:lnTo>
                    <a:pt x="685" y="6068"/>
                  </a:lnTo>
                  <a:lnTo>
                    <a:pt x="1202" y="624"/>
                  </a:lnTo>
                  <a:close/>
                  <a:moveTo>
                    <a:pt x="634" y="1"/>
                  </a:moveTo>
                  <a:lnTo>
                    <a:pt x="0" y="6692"/>
                  </a:lnTo>
                  <a:lnTo>
                    <a:pt x="9327" y="6692"/>
                  </a:lnTo>
                  <a:lnTo>
                    <a:pt x="9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06;p64">
              <a:extLst>
                <a:ext uri="{FF2B5EF4-FFF2-40B4-BE49-F238E27FC236}">
                  <a16:creationId xmlns:a16="http://schemas.microsoft.com/office/drawing/2014/main" id="{A9B62011-9675-4E03-9426-C4B2A4422B97}"/>
                </a:ext>
              </a:extLst>
            </p:cNvPr>
            <p:cNvSpPr/>
            <p:nvPr/>
          </p:nvSpPr>
          <p:spPr>
            <a:xfrm>
              <a:off x="4348925" y="4780700"/>
              <a:ext cx="240700" cy="162575"/>
            </a:xfrm>
            <a:custGeom>
              <a:avLst/>
              <a:gdLst/>
              <a:ahLst/>
              <a:cxnLst/>
              <a:rect l="l" t="t" r="r" b="b"/>
              <a:pathLst>
                <a:path w="9628" h="6503" extrusionOk="0">
                  <a:moveTo>
                    <a:pt x="1" y="0"/>
                  </a:moveTo>
                  <a:lnTo>
                    <a:pt x="629" y="6502"/>
                  </a:lnTo>
                  <a:lnTo>
                    <a:pt x="9627"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07;p64">
              <a:extLst>
                <a:ext uri="{FF2B5EF4-FFF2-40B4-BE49-F238E27FC236}">
                  <a16:creationId xmlns:a16="http://schemas.microsoft.com/office/drawing/2014/main" id="{D248C6CE-DF81-4A4B-97A5-7F624B09A885}"/>
                </a:ext>
              </a:extLst>
            </p:cNvPr>
            <p:cNvSpPr/>
            <p:nvPr/>
          </p:nvSpPr>
          <p:spPr>
            <a:xfrm>
              <a:off x="4340350" y="4772875"/>
              <a:ext cx="258250" cy="178175"/>
            </a:xfrm>
            <a:custGeom>
              <a:avLst/>
              <a:gdLst/>
              <a:ahLst/>
              <a:cxnLst/>
              <a:rect l="l" t="t" r="r" b="b"/>
              <a:pathLst>
                <a:path w="10330" h="7127" extrusionOk="0">
                  <a:moveTo>
                    <a:pt x="8761" y="625"/>
                  </a:moveTo>
                  <a:lnTo>
                    <a:pt x="9610" y="6504"/>
                  </a:lnTo>
                  <a:lnTo>
                    <a:pt x="1255" y="6504"/>
                  </a:lnTo>
                  <a:lnTo>
                    <a:pt x="687" y="625"/>
                  </a:lnTo>
                  <a:close/>
                  <a:moveTo>
                    <a:pt x="0" y="1"/>
                  </a:moveTo>
                  <a:lnTo>
                    <a:pt x="690" y="7127"/>
                  </a:lnTo>
                  <a:lnTo>
                    <a:pt x="10329" y="7127"/>
                  </a:lnTo>
                  <a:lnTo>
                    <a:pt x="9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08;p64">
              <a:extLst>
                <a:ext uri="{FF2B5EF4-FFF2-40B4-BE49-F238E27FC236}">
                  <a16:creationId xmlns:a16="http://schemas.microsoft.com/office/drawing/2014/main" id="{38A02D20-F17B-45D1-97C9-880D0DEC2BC0}"/>
                </a:ext>
              </a:extLst>
            </p:cNvPr>
            <p:cNvSpPr/>
            <p:nvPr/>
          </p:nvSpPr>
          <p:spPr>
            <a:xfrm>
              <a:off x="4566100" y="4780700"/>
              <a:ext cx="248450" cy="162575"/>
            </a:xfrm>
            <a:custGeom>
              <a:avLst/>
              <a:gdLst/>
              <a:ahLst/>
              <a:cxnLst/>
              <a:rect l="l" t="t" r="r" b="b"/>
              <a:pathLst>
                <a:path w="9938" h="6503" extrusionOk="0">
                  <a:moveTo>
                    <a:pt x="1" y="0"/>
                  </a:moveTo>
                  <a:lnTo>
                    <a:pt x="940" y="6502"/>
                  </a:lnTo>
                  <a:lnTo>
                    <a:pt x="9937"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09;p64">
              <a:extLst>
                <a:ext uri="{FF2B5EF4-FFF2-40B4-BE49-F238E27FC236}">
                  <a16:creationId xmlns:a16="http://schemas.microsoft.com/office/drawing/2014/main" id="{B355A7A1-E253-4B57-8255-6CCEA77235DD}"/>
                </a:ext>
              </a:extLst>
            </p:cNvPr>
            <p:cNvSpPr/>
            <p:nvPr/>
          </p:nvSpPr>
          <p:spPr>
            <a:xfrm>
              <a:off x="4557100" y="4772875"/>
              <a:ext cx="266900" cy="178175"/>
            </a:xfrm>
            <a:custGeom>
              <a:avLst/>
              <a:gdLst/>
              <a:ahLst/>
              <a:cxnLst/>
              <a:rect l="l" t="t" r="r" b="b"/>
              <a:pathLst>
                <a:path w="10676" h="7127" extrusionOk="0">
                  <a:moveTo>
                    <a:pt x="8788" y="625"/>
                  </a:moveTo>
                  <a:lnTo>
                    <a:pt x="9920" y="6504"/>
                  </a:lnTo>
                  <a:lnTo>
                    <a:pt x="1570" y="6504"/>
                  </a:lnTo>
                  <a:lnTo>
                    <a:pt x="721" y="625"/>
                  </a:lnTo>
                  <a:close/>
                  <a:moveTo>
                    <a:pt x="0" y="1"/>
                  </a:moveTo>
                  <a:lnTo>
                    <a:pt x="1031" y="7127"/>
                  </a:lnTo>
                  <a:lnTo>
                    <a:pt x="10675" y="7127"/>
                  </a:lnTo>
                  <a:lnTo>
                    <a:pt x="93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10;p64">
              <a:extLst>
                <a:ext uri="{FF2B5EF4-FFF2-40B4-BE49-F238E27FC236}">
                  <a16:creationId xmlns:a16="http://schemas.microsoft.com/office/drawing/2014/main" id="{9F85E0D5-3BA2-485A-9AEF-332CFAF67613}"/>
                </a:ext>
              </a:extLst>
            </p:cNvPr>
            <p:cNvSpPr/>
            <p:nvPr/>
          </p:nvSpPr>
          <p:spPr>
            <a:xfrm>
              <a:off x="2565175" y="4780700"/>
              <a:ext cx="263725" cy="162575"/>
            </a:xfrm>
            <a:custGeom>
              <a:avLst/>
              <a:gdLst/>
              <a:ahLst/>
              <a:cxnLst/>
              <a:rect l="l" t="t" r="r" b="b"/>
              <a:pathLst>
                <a:path w="10549" h="6503" extrusionOk="0">
                  <a:moveTo>
                    <a:pt x="1863" y="0"/>
                  </a:moveTo>
                  <a:lnTo>
                    <a:pt x="1" y="6502"/>
                  </a:lnTo>
                  <a:lnTo>
                    <a:pt x="8998" y="6502"/>
                  </a:lnTo>
                  <a:lnTo>
                    <a:pt x="105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11;p64">
              <a:extLst>
                <a:ext uri="{FF2B5EF4-FFF2-40B4-BE49-F238E27FC236}">
                  <a16:creationId xmlns:a16="http://schemas.microsoft.com/office/drawing/2014/main" id="{7DDFFBD8-BFE7-4F0B-808A-FF9F226A4EEE}"/>
                </a:ext>
              </a:extLst>
            </p:cNvPr>
            <p:cNvSpPr/>
            <p:nvPr/>
          </p:nvSpPr>
          <p:spPr>
            <a:xfrm>
              <a:off x="2554850" y="4772875"/>
              <a:ext cx="283925" cy="178175"/>
            </a:xfrm>
            <a:custGeom>
              <a:avLst/>
              <a:gdLst/>
              <a:ahLst/>
              <a:cxnLst/>
              <a:rect l="l" t="t" r="r" b="b"/>
              <a:pathLst>
                <a:path w="11357" h="7127" extrusionOk="0">
                  <a:moveTo>
                    <a:pt x="10567" y="625"/>
                  </a:moveTo>
                  <a:lnTo>
                    <a:pt x="9165" y="6504"/>
                  </a:lnTo>
                  <a:lnTo>
                    <a:pt x="827" y="6504"/>
                  </a:lnTo>
                  <a:lnTo>
                    <a:pt x="2511" y="625"/>
                  </a:lnTo>
                  <a:close/>
                  <a:moveTo>
                    <a:pt x="2041" y="1"/>
                  </a:moveTo>
                  <a:lnTo>
                    <a:pt x="1" y="7127"/>
                  </a:lnTo>
                  <a:lnTo>
                    <a:pt x="9657" y="7127"/>
                  </a:lnTo>
                  <a:lnTo>
                    <a:pt x="11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12;p64">
              <a:extLst>
                <a:ext uri="{FF2B5EF4-FFF2-40B4-BE49-F238E27FC236}">
                  <a16:creationId xmlns:a16="http://schemas.microsoft.com/office/drawing/2014/main" id="{3D769ACC-0A03-46C9-8B9F-3C66E687176E}"/>
                </a:ext>
              </a:extLst>
            </p:cNvPr>
            <p:cNvSpPr/>
            <p:nvPr/>
          </p:nvSpPr>
          <p:spPr>
            <a:xfrm>
              <a:off x="4783225" y="4780700"/>
              <a:ext cx="256250" cy="162575"/>
            </a:xfrm>
            <a:custGeom>
              <a:avLst/>
              <a:gdLst/>
              <a:ahLst/>
              <a:cxnLst/>
              <a:rect l="l" t="t" r="r" b="b"/>
              <a:pathLst>
                <a:path w="10250" h="6503" extrusionOk="0">
                  <a:moveTo>
                    <a:pt x="1" y="0"/>
                  </a:moveTo>
                  <a:lnTo>
                    <a:pt x="1252" y="6502"/>
                  </a:lnTo>
                  <a:lnTo>
                    <a:pt x="10249"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13;p64">
              <a:extLst>
                <a:ext uri="{FF2B5EF4-FFF2-40B4-BE49-F238E27FC236}">
                  <a16:creationId xmlns:a16="http://schemas.microsoft.com/office/drawing/2014/main" id="{EA1EC4BE-B328-4036-9DF2-47C54269D091}"/>
                </a:ext>
              </a:extLst>
            </p:cNvPr>
            <p:cNvSpPr/>
            <p:nvPr/>
          </p:nvSpPr>
          <p:spPr>
            <a:xfrm>
              <a:off x="4773800" y="4772875"/>
              <a:ext cx="275575" cy="178175"/>
            </a:xfrm>
            <a:custGeom>
              <a:avLst/>
              <a:gdLst/>
              <a:ahLst/>
              <a:cxnLst/>
              <a:rect l="l" t="t" r="r" b="b"/>
              <a:pathLst>
                <a:path w="11023" h="7127" extrusionOk="0">
                  <a:moveTo>
                    <a:pt x="8818" y="625"/>
                  </a:moveTo>
                  <a:lnTo>
                    <a:pt x="10231" y="6504"/>
                  </a:lnTo>
                  <a:lnTo>
                    <a:pt x="1887" y="6504"/>
                  </a:lnTo>
                  <a:lnTo>
                    <a:pt x="756" y="625"/>
                  </a:lnTo>
                  <a:close/>
                  <a:moveTo>
                    <a:pt x="0" y="1"/>
                  </a:moveTo>
                  <a:lnTo>
                    <a:pt x="1372" y="7127"/>
                  </a:lnTo>
                  <a:lnTo>
                    <a:pt x="11023" y="7127"/>
                  </a:lnTo>
                  <a:lnTo>
                    <a:pt x="9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14;p64">
              <a:extLst>
                <a:ext uri="{FF2B5EF4-FFF2-40B4-BE49-F238E27FC236}">
                  <a16:creationId xmlns:a16="http://schemas.microsoft.com/office/drawing/2014/main" id="{3400F089-BCC0-426B-8262-215B663E71A8}"/>
                </a:ext>
              </a:extLst>
            </p:cNvPr>
            <p:cNvSpPr/>
            <p:nvPr/>
          </p:nvSpPr>
          <p:spPr>
            <a:xfrm>
              <a:off x="3914625" y="4780700"/>
              <a:ext cx="225125" cy="162575"/>
            </a:xfrm>
            <a:custGeom>
              <a:avLst/>
              <a:gdLst/>
              <a:ahLst/>
              <a:cxnLst/>
              <a:rect l="l" t="t" r="r" b="b"/>
              <a:pathLst>
                <a:path w="9005" h="6503" extrusionOk="0">
                  <a:moveTo>
                    <a:pt x="1" y="0"/>
                  </a:moveTo>
                  <a:lnTo>
                    <a:pt x="6" y="6502"/>
                  </a:lnTo>
                  <a:lnTo>
                    <a:pt x="9004"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15;p64">
              <a:extLst>
                <a:ext uri="{FF2B5EF4-FFF2-40B4-BE49-F238E27FC236}">
                  <a16:creationId xmlns:a16="http://schemas.microsoft.com/office/drawing/2014/main" id="{5BD8502E-A499-4A1D-83B8-77232F83CCE5}"/>
                </a:ext>
              </a:extLst>
            </p:cNvPr>
            <p:cNvSpPr/>
            <p:nvPr/>
          </p:nvSpPr>
          <p:spPr>
            <a:xfrm>
              <a:off x="3906825" y="4772875"/>
              <a:ext cx="241100" cy="178175"/>
            </a:xfrm>
            <a:custGeom>
              <a:avLst/>
              <a:gdLst/>
              <a:ahLst/>
              <a:cxnLst/>
              <a:rect l="l" t="t" r="r" b="b"/>
              <a:pathLst>
                <a:path w="9644" h="7127" extrusionOk="0">
                  <a:moveTo>
                    <a:pt x="8702" y="625"/>
                  </a:moveTo>
                  <a:lnTo>
                    <a:pt x="8988" y="6504"/>
                  </a:lnTo>
                  <a:lnTo>
                    <a:pt x="631" y="6504"/>
                  </a:lnTo>
                  <a:lnTo>
                    <a:pt x="624" y="625"/>
                  </a:lnTo>
                  <a:close/>
                  <a:moveTo>
                    <a:pt x="0" y="1"/>
                  </a:moveTo>
                  <a:lnTo>
                    <a:pt x="7" y="7127"/>
                  </a:lnTo>
                  <a:lnTo>
                    <a:pt x="9643"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16;p64">
              <a:extLst>
                <a:ext uri="{FF2B5EF4-FFF2-40B4-BE49-F238E27FC236}">
                  <a16:creationId xmlns:a16="http://schemas.microsoft.com/office/drawing/2014/main" id="{5E0201D5-624B-4433-8367-E7EA3F649557}"/>
                </a:ext>
              </a:extLst>
            </p:cNvPr>
            <p:cNvSpPr/>
            <p:nvPr/>
          </p:nvSpPr>
          <p:spPr>
            <a:xfrm>
              <a:off x="5000400" y="4780700"/>
              <a:ext cx="264025" cy="162575"/>
            </a:xfrm>
            <a:custGeom>
              <a:avLst/>
              <a:gdLst/>
              <a:ahLst/>
              <a:cxnLst/>
              <a:rect l="l" t="t" r="r" b="b"/>
              <a:pathLst>
                <a:path w="10561" h="6503" extrusionOk="0">
                  <a:moveTo>
                    <a:pt x="1" y="0"/>
                  </a:moveTo>
                  <a:lnTo>
                    <a:pt x="1562" y="6502"/>
                  </a:lnTo>
                  <a:lnTo>
                    <a:pt x="10560"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17;p64">
              <a:extLst>
                <a:ext uri="{FF2B5EF4-FFF2-40B4-BE49-F238E27FC236}">
                  <a16:creationId xmlns:a16="http://schemas.microsoft.com/office/drawing/2014/main" id="{DFBF5C07-FACA-42BA-9917-7F3611E18BE9}"/>
                </a:ext>
              </a:extLst>
            </p:cNvPr>
            <p:cNvSpPr/>
            <p:nvPr/>
          </p:nvSpPr>
          <p:spPr>
            <a:xfrm>
              <a:off x="4990525" y="4772875"/>
              <a:ext cx="284225" cy="178175"/>
            </a:xfrm>
            <a:custGeom>
              <a:avLst/>
              <a:gdLst/>
              <a:ahLst/>
              <a:cxnLst/>
              <a:rect l="l" t="t" r="r" b="b"/>
              <a:pathLst>
                <a:path w="11369" h="7127" extrusionOk="0">
                  <a:moveTo>
                    <a:pt x="8847" y="625"/>
                  </a:moveTo>
                  <a:lnTo>
                    <a:pt x="10541" y="6504"/>
                  </a:lnTo>
                  <a:lnTo>
                    <a:pt x="2204" y="6504"/>
                  </a:lnTo>
                  <a:lnTo>
                    <a:pt x="791" y="625"/>
                  </a:lnTo>
                  <a:close/>
                  <a:moveTo>
                    <a:pt x="0" y="1"/>
                  </a:moveTo>
                  <a:lnTo>
                    <a:pt x="1712" y="7127"/>
                  </a:lnTo>
                  <a:lnTo>
                    <a:pt x="11368" y="7127"/>
                  </a:lnTo>
                  <a:lnTo>
                    <a:pt x="9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18;p64">
              <a:extLst>
                <a:ext uri="{FF2B5EF4-FFF2-40B4-BE49-F238E27FC236}">
                  <a16:creationId xmlns:a16="http://schemas.microsoft.com/office/drawing/2014/main" id="{6EBECC64-AF41-4578-B508-050ABD65E7F3}"/>
                </a:ext>
              </a:extLst>
            </p:cNvPr>
            <p:cNvSpPr/>
            <p:nvPr/>
          </p:nvSpPr>
          <p:spPr>
            <a:xfrm>
              <a:off x="4131800" y="4780700"/>
              <a:ext cx="232875" cy="162575"/>
            </a:xfrm>
            <a:custGeom>
              <a:avLst/>
              <a:gdLst/>
              <a:ahLst/>
              <a:cxnLst/>
              <a:rect l="l" t="t" r="r" b="b"/>
              <a:pathLst>
                <a:path w="9315" h="6503" extrusionOk="0">
                  <a:moveTo>
                    <a:pt x="0" y="0"/>
                  </a:moveTo>
                  <a:lnTo>
                    <a:pt x="317" y="6502"/>
                  </a:lnTo>
                  <a:lnTo>
                    <a:pt x="9314"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19;p64">
              <a:extLst>
                <a:ext uri="{FF2B5EF4-FFF2-40B4-BE49-F238E27FC236}">
                  <a16:creationId xmlns:a16="http://schemas.microsoft.com/office/drawing/2014/main" id="{48633AC9-1EFA-4685-B8F7-63F3A85765B0}"/>
                </a:ext>
              </a:extLst>
            </p:cNvPr>
            <p:cNvSpPr/>
            <p:nvPr/>
          </p:nvSpPr>
          <p:spPr>
            <a:xfrm>
              <a:off x="4123600" y="4772875"/>
              <a:ext cx="249650" cy="178175"/>
            </a:xfrm>
            <a:custGeom>
              <a:avLst/>
              <a:gdLst/>
              <a:ahLst/>
              <a:cxnLst/>
              <a:rect l="l" t="t" r="r" b="b"/>
              <a:pathLst>
                <a:path w="9986" h="7127" extrusionOk="0">
                  <a:moveTo>
                    <a:pt x="8730" y="625"/>
                  </a:moveTo>
                  <a:lnTo>
                    <a:pt x="9299" y="6504"/>
                  </a:lnTo>
                  <a:lnTo>
                    <a:pt x="943" y="6504"/>
                  </a:lnTo>
                  <a:lnTo>
                    <a:pt x="655" y="625"/>
                  </a:lnTo>
                  <a:close/>
                  <a:moveTo>
                    <a:pt x="0" y="1"/>
                  </a:moveTo>
                  <a:lnTo>
                    <a:pt x="348" y="7127"/>
                  </a:lnTo>
                  <a:lnTo>
                    <a:pt x="9986"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20;p64">
              <a:extLst>
                <a:ext uri="{FF2B5EF4-FFF2-40B4-BE49-F238E27FC236}">
                  <a16:creationId xmlns:a16="http://schemas.microsoft.com/office/drawing/2014/main" id="{AAB1C2B9-30F0-4306-92CB-BD35A99BED78}"/>
                </a:ext>
              </a:extLst>
            </p:cNvPr>
            <p:cNvSpPr/>
            <p:nvPr/>
          </p:nvSpPr>
          <p:spPr>
            <a:xfrm>
              <a:off x="3015050" y="4780700"/>
              <a:ext cx="248150" cy="162575"/>
            </a:xfrm>
            <a:custGeom>
              <a:avLst/>
              <a:gdLst/>
              <a:ahLst/>
              <a:cxnLst/>
              <a:rect l="l" t="t" r="r" b="b"/>
              <a:pathLst>
                <a:path w="9926" h="6503" extrusionOk="0">
                  <a:moveTo>
                    <a:pt x="1240" y="0"/>
                  </a:moveTo>
                  <a:lnTo>
                    <a:pt x="1" y="6502"/>
                  </a:lnTo>
                  <a:lnTo>
                    <a:pt x="8998" y="6502"/>
                  </a:lnTo>
                  <a:lnTo>
                    <a:pt x="99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21;p64">
              <a:extLst>
                <a:ext uri="{FF2B5EF4-FFF2-40B4-BE49-F238E27FC236}">
                  <a16:creationId xmlns:a16="http://schemas.microsoft.com/office/drawing/2014/main" id="{7730139F-C578-4C0D-A073-6A4E6A06D60F}"/>
                </a:ext>
              </a:extLst>
            </p:cNvPr>
            <p:cNvSpPr/>
            <p:nvPr/>
          </p:nvSpPr>
          <p:spPr>
            <a:xfrm>
              <a:off x="3005625" y="4772875"/>
              <a:ext cx="266550" cy="178175"/>
            </a:xfrm>
            <a:custGeom>
              <a:avLst/>
              <a:gdLst/>
              <a:ahLst/>
              <a:cxnLst/>
              <a:rect l="l" t="t" r="r" b="b"/>
              <a:pathLst>
                <a:path w="10662" h="7127" extrusionOk="0">
                  <a:moveTo>
                    <a:pt x="9943" y="625"/>
                  </a:moveTo>
                  <a:lnTo>
                    <a:pt x="9104" y="6504"/>
                  </a:lnTo>
                  <a:lnTo>
                    <a:pt x="754" y="6504"/>
                  </a:lnTo>
                  <a:lnTo>
                    <a:pt x="1874" y="625"/>
                  </a:lnTo>
                  <a:close/>
                  <a:moveTo>
                    <a:pt x="1358" y="1"/>
                  </a:moveTo>
                  <a:lnTo>
                    <a:pt x="1" y="7127"/>
                  </a:lnTo>
                  <a:lnTo>
                    <a:pt x="9645" y="7127"/>
                  </a:lnTo>
                  <a:lnTo>
                    <a:pt x="10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22;p64">
              <a:extLst>
                <a:ext uri="{FF2B5EF4-FFF2-40B4-BE49-F238E27FC236}">
                  <a16:creationId xmlns:a16="http://schemas.microsoft.com/office/drawing/2014/main" id="{6800C8B8-1EA1-4972-99EE-25D795863028}"/>
                </a:ext>
              </a:extLst>
            </p:cNvPr>
            <p:cNvSpPr/>
            <p:nvPr/>
          </p:nvSpPr>
          <p:spPr>
            <a:xfrm>
              <a:off x="2790100" y="4780700"/>
              <a:ext cx="255950" cy="162575"/>
            </a:xfrm>
            <a:custGeom>
              <a:avLst/>
              <a:gdLst/>
              <a:ahLst/>
              <a:cxnLst/>
              <a:rect l="l" t="t" r="r" b="b"/>
              <a:pathLst>
                <a:path w="10238" h="6503" extrusionOk="0">
                  <a:moveTo>
                    <a:pt x="1551" y="0"/>
                  </a:moveTo>
                  <a:lnTo>
                    <a:pt x="1" y="6502"/>
                  </a:lnTo>
                  <a:lnTo>
                    <a:pt x="8999" y="6502"/>
                  </a:lnTo>
                  <a:lnTo>
                    <a:pt x="1023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23;p64">
              <a:extLst>
                <a:ext uri="{FF2B5EF4-FFF2-40B4-BE49-F238E27FC236}">
                  <a16:creationId xmlns:a16="http://schemas.microsoft.com/office/drawing/2014/main" id="{A82240C8-1DF8-493C-A3A8-252D3BE0C02D}"/>
                </a:ext>
              </a:extLst>
            </p:cNvPr>
            <p:cNvSpPr/>
            <p:nvPr/>
          </p:nvSpPr>
          <p:spPr>
            <a:xfrm>
              <a:off x="2780250" y="4772875"/>
              <a:ext cx="275225" cy="178175"/>
            </a:xfrm>
            <a:custGeom>
              <a:avLst/>
              <a:gdLst/>
              <a:ahLst/>
              <a:cxnLst/>
              <a:rect l="l" t="t" r="r" b="b"/>
              <a:pathLst>
                <a:path w="11009" h="7127" extrusionOk="0">
                  <a:moveTo>
                    <a:pt x="10255" y="625"/>
                  </a:moveTo>
                  <a:lnTo>
                    <a:pt x="9134" y="6504"/>
                  </a:lnTo>
                  <a:lnTo>
                    <a:pt x="790" y="6504"/>
                  </a:lnTo>
                  <a:lnTo>
                    <a:pt x="2192" y="625"/>
                  </a:lnTo>
                  <a:close/>
                  <a:moveTo>
                    <a:pt x="1699" y="1"/>
                  </a:moveTo>
                  <a:lnTo>
                    <a:pt x="0" y="7127"/>
                  </a:lnTo>
                  <a:lnTo>
                    <a:pt x="9650" y="7127"/>
                  </a:lnTo>
                  <a:lnTo>
                    <a:pt x="1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424;p64">
              <a:extLst>
                <a:ext uri="{FF2B5EF4-FFF2-40B4-BE49-F238E27FC236}">
                  <a16:creationId xmlns:a16="http://schemas.microsoft.com/office/drawing/2014/main" id="{8A759496-D452-47FB-85F9-67EBACAD2845}"/>
                </a:ext>
              </a:extLst>
            </p:cNvPr>
            <p:cNvSpPr/>
            <p:nvPr/>
          </p:nvSpPr>
          <p:spPr>
            <a:xfrm>
              <a:off x="3689850" y="4780700"/>
              <a:ext cx="224950" cy="162575"/>
            </a:xfrm>
            <a:custGeom>
              <a:avLst/>
              <a:gdLst/>
              <a:ahLst/>
              <a:cxnLst/>
              <a:rect l="l" t="t" r="r" b="b"/>
              <a:pathLst>
                <a:path w="8998" h="6503" extrusionOk="0">
                  <a:moveTo>
                    <a:pt x="305" y="0"/>
                  </a:moveTo>
                  <a:lnTo>
                    <a:pt x="1" y="6502"/>
                  </a:lnTo>
                  <a:lnTo>
                    <a:pt x="8997" y="6502"/>
                  </a:lnTo>
                  <a:lnTo>
                    <a:pt x="89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25;p64">
              <a:extLst>
                <a:ext uri="{FF2B5EF4-FFF2-40B4-BE49-F238E27FC236}">
                  <a16:creationId xmlns:a16="http://schemas.microsoft.com/office/drawing/2014/main" id="{7C6F90BC-BC1F-4DCE-9F4F-7E1D8585FFCF}"/>
                </a:ext>
              </a:extLst>
            </p:cNvPr>
            <p:cNvSpPr/>
            <p:nvPr/>
          </p:nvSpPr>
          <p:spPr>
            <a:xfrm>
              <a:off x="3681700" y="4772875"/>
              <a:ext cx="240900" cy="178175"/>
            </a:xfrm>
            <a:custGeom>
              <a:avLst/>
              <a:gdLst/>
              <a:ahLst/>
              <a:cxnLst/>
              <a:rect l="l" t="t" r="r" b="b"/>
              <a:pathLst>
                <a:path w="9636" h="7127" extrusionOk="0">
                  <a:moveTo>
                    <a:pt x="9006" y="625"/>
                  </a:moveTo>
                  <a:lnTo>
                    <a:pt x="9012" y="6504"/>
                  </a:lnTo>
                  <a:lnTo>
                    <a:pt x="653" y="6504"/>
                  </a:lnTo>
                  <a:lnTo>
                    <a:pt x="930" y="625"/>
                  </a:lnTo>
                  <a:close/>
                  <a:moveTo>
                    <a:pt x="334" y="1"/>
                  </a:moveTo>
                  <a:lnTo>
                    <a:pt x="1" y="7127"/>
                  </a:lnTo>
                  <a:lnTo>
                    <a:pt x="9636" y="7127"/>
                  </a:lnTo>
                  <a:lnTo>
                    <a:pt x="96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426;p64">
              <a:extLst>
                <a:ext uri="{FF2B5EF4-FFF2-40B4-BE49-F238E27FC236}">
                  <a16:creationId xmlns:a16="http://schemas.microsoft.com/office/drawing/2014/main" id="{098427EA-C1EA-488E-8E5D-A4CFDD85E56B}"/>
                </a:ext>
              </a:extLst>
            </p:cNvPr>
            <p:cNvSpPr/>
            <p:nvPr/>
          </p:nvSpPr>
          <p:spPr>
            <a:xfrm>
              <a:off x="3464925" y="4780700"/>
              <a:ext cx="232575" cy="162575"/>
            </a:xfrm>
            <a:custGeom>
              <a:avLst/>
              <a:gdLst/>
              <a:ahLst/>
              <a:cxnLst/>
              <a:rect l="l" t="t" r="r" b="b"/>
              <a:pathLst>
                <a:path w="9303" h="6503" extrusionOk="0">
                  <a:moveTo>
                    <a:pt x="617" y="0"/>
                  </a:moveTo>
                  <a:lnTo>
                    <a:pt x="1" y="6502"/>
                  </a:lnTo>
                  <a:lnTo>
                    <a:pt x="8998" y="6502"/>
                  </a:lnTo>
                  <a:lnTo>
                    <a:pt x="930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27;p64">
              <a:extLst>
                <a:ext uri="{FF2B5EF4-FFF2-40B4-BE49-F238E27FC236}">
                  <a16:creationId xmlns:a16="http://schemas.microsoft.com/office/drawing/2014/main" id="{87E1D7BD-612E-47EA-874B-FEA64C423B46}"/>
                </a:ext>
              </a:extLst>
            </p:cNvPr>
            <p:cNvSpPr/>
            <p:nvPr/>
          </p:nvSpPr>
          <p:spPr>
            <a:xfrm>
              <a:off x="3456350" y="4772875"/>
              <a:ext cx="249325" cy="178175"/>
            </a:xfrm>
            <a:custGeom>
              <a:avLst/>
              <a:gdLst/>
              <a:ahLst/>
              <a:cxnLst/>
              <a:rect l="l" t="t" r="r" b="b"/>
              <a:pathLst>
                <a:path w="9973" h="7127" extrusionOk="0">
                  <a:moveTo>
                    <a:pt x="9320" y="625"/>
                  </a:moveTo>
                  <a:lnTo>
                    <a:pt x="9043" y="6504"/>
                  </a:lnTo>
                  <a:lnTo>
                    <a:pt x="686" y="6504"/>
                  </a:lnTo>
                  <a:lnTo>
                    <a:pt x="1243" y="625"/>
                  </a:lnTo>
                  <a:close/>
                  <a:moveTo>
                    <a:pt x="677" y="1"/>
                  </a:moveTo>
                  <a:lnTo>
                    <a:pt x="0" y="7127"/>
                  </a:lnTo>
                  <a:lnTo>
                    <a:pt x="9638" y="7127"/>
                  </a:lnTo>
                  <a:lnTo>
                    <a:pt x="99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428;p64">
              <a:extLst>
                <a:ext uri="{FF2B5EF4-FFF2-40B4-BE49-F238E27FC236}">
                  <a16:creationId xmlns:a16="http://schemas.microsoft.com/office/drawing/2014/main" id="{C123CF23-9E97-453C-BF7D-818147EC0DDB}"/>
                </a:ext>
              </a:extLst>
            </p:cNvPr>
            <p:cNvSpPr/>
            <p:nvPr/>
          </p:nvSpPr>
          <p:spPr>
            <a:xfrm>
              <a:off x="3239975" y="4780700"/>
              <a:ext cx="240375" cy="162575"/>
            </a:xfrm>
            <a:custGeom>
              <a:avLst/>
              <a:gdLst/>
              <a:ahLst/>
              <a:cxnLst/>
              <a:rect l="l" t="t" r="r" b="b"/>
              <a:pathLst>
                <a:path w="9615" h="6503" extrusionOk="0">
                  <a:moveTo>
                    <a:pt x="928" y="0"/>
                  </a:moveTo>
                  <a:lnTo>
                    <a:pt x="1" y="6502"/>
                  </a:lnTo>
                  <a:lnTo>
                    <a:pt x="8999" y="6502"/>
                  </a:lnTo>
                  <a:lnTo>
                    <a:pt x="961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29;p64">
              <a:extLst>
                <a:ext uri="{FF2B5EF4-FFF2-40B4-BE49-F238E27FC236}">
                  <a16:creationId xmlns:a16="http://schemas.microsoft.com/office/drawing/2014/main" id="{A266EFA8-A663-4400-9879-3E816CA8B9A8}"/>
                </a:ext>
              </a:extLst>
            </p:cNvPr>
            <p:cNvSpPr/>
            <p:nvPr/>
          </p:nvSpPr>
          <p:spPr>
            <a:xfrm>
              <a:off x="3231000" y="4772875"/>
              <a:ext cx="257925" cy="178175"/>
            </a:xfrm>
            <a:custGeom>
              <a:avLst/>
              <a:gdLst/>
              <a:ahLst/>
              <a:cxnLst/>
              <a:rect l="l" t="t" r="r" b="b"/>
              <a:pathLst>
                <a:path w="10317" h="7127" extrusionOk="0">
                  <a:moveTo>
                    <a:pt x="9631" y="625"/>
                  </a:moveTo>
                  <a:lnTo>
                    <a:pt x="9074" y="6504"/>
                  </a:lnTo>
                  <a:lnTo>
                    <a:pt x="718" y="6504"/>
                  </a:lnTo>
                  <a:lnTo>
                    <a:pt x="1558" y="625"/>
                  </a:lnTo>
                  <a:close/>
                  <a:moveTo>
                    <a:pt x="1017" y="1"/>
                  </a:moveTo>
                  <a:lnTo>
                    <a:pt x="1" y="7127"/>
                  </a:lnTo>
                  <a:lnTo>
                    <a:pt x="9640" y="7127"/>
                  </a:lnTo>
                  <a:lnTo>
                    <a:pt x="10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430;p64">
              <a:extLst>
                <a:ext uri="{FF2B5EF4-FFF2-40B4-BE49-F238E27FC236}">
                  <a16:creationId xmlns:a16="http://schemas.microsoft.com/office/drawing/2014/main" id="{46E868CF-0E69-4717-80BE-0F4FD429521C}"/>
                </a:ext>
              </a:extLst>
            </p:cNvPr>
            <p:cNvSpPr/>
            <p:nvPr/>
          </p:nvSpPr>
          <p:spPr>
            <a:xfrm>
              <a:off x="4754050" y="4629000"/>
              <a:ext cx="246375" cy="151725"/>
            </a:xfrm>
            <a:custGeom>
              <a:avLst/>
              <a:gdLst/>
              <a:ahLst/>
              <a:cxnLst/>
              <a:rect l="l" t="t" r="r" b="b"/>
              <a:pathLst>
                <a:path w="9855" h="6069" extrusionOk="0">
                  <a:moveTo>
                    <a:pt x="1" y="0"/>
                  </a:moveTo>
                  <a:lnTo>
                    <a:pt x="1168" y="6068"/>
                  </a:lnTo>
                  <a:lnTo>
                    <a:pt x="9855"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31;p64">
              <a:extLst>
                <a:ext uri="{FF2B5EF4-FFF2-40B4-BE49-F238E27FC236}">
                  <a16:creationId xmlns:a16="http://schemas.microsoft.com/office/drawing/2014/main" id="{8BAB2D9B-604E-45FE-A366-4274E96EF1D2}"/>
                </a:ext>
              </a:extLst>
            </p:cNvPr>
            <p:cNvSpPr/>
            <p:nvPr/>
          </p:nvSpPr>
          <p:spPr>
            <a:xfrm>
              <a:off x="4744600" y="4621200"/>
              <a:ext cx="265700" cy="167300"/>
            </a:xfrm>
            <a:custGeom>
              <a:avLst/>
              <a:gdLst/>
              <a:ahLst/>
              <a:cxnLst/>
              <a:rect l="l" t="t" r="r" b="b"/>
              <a:pathLst>
                <a:path w="10628" h="6692" extrusionOk="0">
                  <a:moveTo>
                    <a:pt x="8528" y="624"/>
                  </a:moveTo>
                  <a:lnTo>
                    <a:pt x="9836" y="6068"/>
                  </a:lnTo>
                  <a:lnTo>
                    <a:pt x="1803" y="6068"/>
                  </a:lnTo>
                  <a:lnTo>
                    <a:pt x="755" y="624"/>
                  </a:lnTo>
                  <a:close/>
                  <a:moveTo>
                    <a:pt x="1" y="1"/>
                  </a:moveTo>
                  <a:lnTo>
                    <a:pt x="1289" y="6692"/>
                  </a:lnTo>
                  <a:lnTo>
                    <a:pt x="10628" y="6692"/>
                  </a:lnTo>
                  <a:lnTo>
                    <a:pt x="90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432;p64">
              <a:extLst>
                <a:ext uri="{FF2B5EF4-FFF2-40B4-BE49-F238E27FC236}">
                  <a16:creationId xmlns:a16="http://schemas.microsoft.com/office/drawing/2014/main" id="{3BDF8DDB-8BC8-4089-BFAD-74EB21281302}"/>
                </a:ext>
              </a:extLst>
            </p:cNvPr>
            <p:cNvSpPr/>
            <p:nvPr/>
          </p:nvSpPr>
          <p:spPr>
            <a:xfrm>
              <a:off x="2289600" y="4341925"/>
              <a:ext cx="251625" cy="145225"/>
            </a:xfrm>
            <a:custGeom>
              <a:avLst/>
              <a:gdLst/>
              <a:ahLst/>
              <a:cxnLst/>
              <a:rect l="l" t="t" r="r" b="b"/>
              <a:pathLst>
                <a:path w="10065" h="5809" extrusionOk="0">
                  <a:moveTo>
                    <a:pt x="2219" y="0"/>
                  </a:moveTo>
                  <a:lnTo>
                    <a:pt x="0" y="5808"/>
                  </a:lnTo>
                  <a:lnTo>
                    <a:pt x="8123" y="5808"/>
                  </a:lnTo>
                  <a:lnTo>
                    <a:pt x="1006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433;p64">
              <a:extLst>
                <a:ext uri="{FF2B5EF4-FFF2-40B4-BE49-F238E27FC236}">
                  <a16:creationId xmlns:a16="http://schemas.microsoft.com/office/drawing/2014/main" id="{51E87C2B-DE05-4D6C-9E26-539C6D96A500}"/>
                </a:ext>
              </a:extLst>
            </p:cNvPr>
            <p:cNvSpPr/>
            <p:nvPr/>
          </p:nvSpPr>
          <p:spPr>
            <a:xfrm>
              <a:off x="2278275" y="4334125"/>
              <a:ext cx="273775" cy="160800"/>
            </a:xfrm>
            <a:custGeom>
              <a:avLst/>
              <a:gdLst/>
              <a:ahLst/>
              <a:cxnLst/>
              <a:rect l="l" t="t" r="r" b="b"/>
              <a:pathLst>
                <a:path w="10951" h="6432" extrusionOk="0">
                  <a:moveTo>
                    <a:pt x="10085" y="624"/>
                  </a:moveTo>
                  <a:lnTo>
                    <a:pt x="8352" y="5809"/>
                  </a:lnTo>
                  <a:lnTo>
                    <a:pt x="905" y="5809"/>
                  </a:lnTo>
                  <a:lnTo>
                    <a:pt x="2886" y="624"/>
                  </a:lnTo>
                  <a:close/>
                  <a:moveTo>
                    <a:pt x="2458" y="1"/>
                  </a:moveTo>
                  <a:lnTo>
                    <a:pt x="0" y="6432"/>
                  </a:lnTo>
                  <a:lnTo>
                    <a:pt x="8801" y="6432"/>
                  </a:lnTo>
                  <a:lnTo>
                    <a:pt x="10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434;p64">
              <a:extLst>
                <a:ext uri="{FF2B5EF4-FFF2-40B4-BE49-F238E27FC236}">
                  <a16:creationId xmlns:a16="http://schemas.microsoft.com/office/drawing/2014/main" id="{76189BE3-4CCA-470D-85B9-0D7D30B02BDD}"/>
                </a:ext>
              </a:extLst>
            </p:cNvPr>
            <p:cNvSpPr/>
            <p:nvPr/>
          </p:nvSpPr>
          <p:spPr>
            <a:xfrm>
              <a:off x="2041650" y="4487125"/>
              <a:ext cx="247975" cy="141900"/>
            </a:xfrm>
            <a:custGeom>
              <a:avLst/>
              <a:gdLst/>
              <a:ahLst/>
              <a:cxnLst/>
              <a:rect l="l" t="t" r="r" b="b"/>
              <a:pathLst>
                <a:path w="9919" h="5676" extrusionOk="0">
                  <a:moveTo>
                    <a:pt x="2419" y="0"/>
                  </a:moveTo>
                  <a:lnTo>
                    <a:pt x="0" y="5675"/>
                  </a:lnTo>
                  <a:lnTo>
                    <a:pt x="7750" y="5675"/>
                  </a:lnTo>
                  <a:lnTo>
                    <a:pt x="99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435;p64">
              <a:extLst>
                <a:ext uri="{FF2B5EF4-FFF2-40B4-BE49-F238E27FC236}">
                  <a16:creationId xmlns:a16="http://schemas.microsoft.com/office/drawing/2014/main" id="{FD727EAF-22C2-4F92-935B-CFF6CAF8BA0F}"/>
                </a:ext>
              </a:extLst>
            </p:cNvPr>
            <p:cNvSpPr/>
            <p:nvPr/>
          </p:nvSpPr>
          <p:spPr>
            <a:xfrm>
              <a:off x="2029850" y="4479350"/>
              <a:ext cx="271050" cy="157450"/>
            </a:xfrm>
            <a:custGeom>
              <a:avLst/>
              <a:gdLst/>
              <a:ahLst/>
              <a:cxnLst/>
              <a:rect l="l" t="t" r="r" b="b"/>
              <a:pathLst>
                <a:path w="10842" h="6298" extrusionOk="0">
                  <a:moveTo>
                    <a:pt x="9937" y="623"/>
                  </a:moveTo>
                  <a:lnTo>
                    <a:pt x="8008" y="5675"/>
                  </a:lnTo>
                  <a:lnTo>
                    <a:pt x="944" y="5675"/>
                  </a:lnTo>
                  <a:lnTo>
                    <a:pt x="3097" y="623"/>
                  </a:lnTo>
                  <a:close/>
                  <a:moveTo>
                    <a:pt x="2684" y="0"/>
                  </a:moveTo>
                  <a:lnTo>
                    <a:pt x="0" y="6298"/>
                  </a:lnTo>
                  <a:lnTo>
                    <a:pt x="8436" y="6298"/>
                  </a:lnTo>
                  <a:lnTo>
                    <a:pt x="108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436;p64">
              <a:extLst>
                <a:ext uri="{FF2B5EF4-FFF2-40B4-BE49-F238E27FC236}">
                  <a16:creationId xmlns:a16="http://schemas.microsoft.com/office/drawing/2014/main" id="{D657F599-6E25-411A-865F-CE8718D8B37D}"/>
                </a:ext>
              </a:extLst>
            </p:cNvPr>
            <p:cNvSpPr/>
            <p:nvPr/>
          </p:nvSpPr>
          <p:spPr>
            <a:xfrm>
              <a:off x="2102100" y="4341925"/>
              <a:ext cx="242975" cy="145225"/>
            </a:xfrm>
            <a:custGeom>
              <a:avLst/>
              <a:gdLst/>
              <a:ahLst/>
              <a:cxnLst/>
              <a:rect l="l" t="t" r="r" b="b"/>
              <a:pathLst>
                <a:path w="9719" h="5809" extrusionOk="0">
                  <a:moveTo>
                    <a:pt x="2477" y="0"/>
                  </a:moveTo>
                  <a:lnTo>
                    <a:pt x="1" y="5808"/>
                  </a:lnTo>
                  <a:lnTo>
                    <a:pt x="7500" y="5808"/>
                  </a:lnTo>
                  <a:lnTo>
                    <a:pt x="971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437;p64">
              <a:extLst>
                <a:ext uri="{FF2B5EF4-FFF2-40B4-BE49-F238E27FC236}">
                  <a16:creationId xmlns:a16="http://schemas.microsoft.com/office/drawing/2014/main" id="{8CFC3175-5539-42AA-A915-A377AEA2BF48}"/>
                </a:ext>
              </a:extLst>
            </p:cNvPr>
            <p:cNvSpPr/>
            <p:nvPr/>
          </p:nvSpPr>
          <p:spPr>
            <a:xfrm>
              <a:off x="2090325" y="4334125"/>
              <a:ext cx="266075" cy="160800"/>
            </a:xfrm>
            <a:custGeom>
              <a:avLst/>
              <a:gdLst/>
              <a:ahLst/>
              <a:cxnLst/>
              <a:rect l="l" t="t" r="r" b="b"/>
              <a:pathLst>
                <a:path w="10643" h="6432" extrusionOk="0">
                  <a:moveTo>
                    <a:pt x="9737" y="624"/>
                  </a:moveTo>
                  <a:lnTo>
                    <a:pt x="7756" y="5809"/>
                  </a:lnTo>
                  <a:lnTo>
                    <a:pt x="943" y="5809"/>
                  </a:lnTo>
                  <a:lnTo>
                    <a:pt x="3153" y="624"/>
                  </a:lnTo>
                  <a:close/>
                  <a:moveTo>
                    <a:pt x="2741" y="1"/>
                  </a:moveTo>
                  <a:lnTo>
                    <a:pt x="0" y="6432"/>
                  </a:lnTo>
                  <a:lnTo>
                    <a:pt x="8185" y="6432"/>
                  </a:lnTo>
                  <a:lnTo>
                    <a:pt x="10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438;p64">
              <a:extLst>
                <a:ext uri="{FF2B5EF4-FFF2-40B4-BE49-F238E27FC236}">
                  <a16:creationId xmlns:a16="http://schemas.microsoft.com/office/drawing/2014/main" id="{E8096013-A328-485A-8441-BED78591742D}"/>
                </a:ext>
              </a:extLst>
            </p:cNvPr>
            <p:cNvSpPr/>
            <p:nvPr/>
          </p:nvSpPr>
          <p:spPr>
            <a:xfrm>
              <a:off x="1976975" y="4629000"/>
              <a:ext cx="258425" cy="151725"/>
            </a:xfrm>
            <a:custGeom>
              <a:avLst/>
              <a:gdLst/>
              <a:ahLst/>
              <a:cxnLst/>
              <a:rect l="l" t="t" r="r" b="b"/>
              <a:pathLst>
                <a:path w="10337" h="6069" extrusionOk="0">
                  <a:moveTo>
                    <a:pt x="2587" y="0"/>
                  </a:moveTo>
                  <a:lnTo>
                    <a:pt x="0" y="6068"/>
                  </a:lnTo>
                  <a:lnTo>
                    <a:pt x="8019" y="6068"/>
                  </a:lnTo>
                  <a:lnTo>
                    <a:pt x="1033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439;p64">
              <a:extLst>
                <a:ext uri="{FF2B5EF4-FFF2-40B4-BE49-F238E27FC236}">
                  <a16:creationId xmlns:a16="http://schemas.microsoft.com/office/drawing/2014/main" id="{11BF424C-A7FD-4A35-8076-05F05BE1DAF8}"/>
                </a:ext>
              </a:extLst>
            </p:cNvPr>
            <p:cNvSpPr/>
            <p:nvPr/>
          </p:nvSpPr>
          <p:spPr>
            <a:xfrm>
              <a:off x="1965175" y="4621200"/>
              <a:ext cx="281525" cy="167300"/>
            </a:xfrm>
            <a:custGeom>
              <a:avLst/>
              <a:gdLst/>
              <a:ahLst/>
              <a:cxnLst/>
              <a:rect l="l" t="t" r="r" b="b"/>
              <a:pathLst>
                <a:path w="11261" h="6692" extrusionOk="0">
                  <a:moveTo>
                    <a:pt x="10355" y="624"/>
                  </a:moveTo>
                  <a:lnTo>
                    <a:pt x="8275" y="6068"/>
                  </a:lnTo>
                  <a:lnTo>
                    <a:pt x="944" y="6068"/>
                  </a:lnTo>
                  <a:lnTo>
                    <a:pt x="3264" y="624"/>
                  </a:lnTo>
                  <a:close/>
                  <a:moveTo>
                    <a:pt x="2852" y="1"/>
                  </a:moveTo>
                  <a:lnTo>
                    <a:pt x="1" y="6692"/>
                  </a:lnTo>
                  <a:lnTo>
                    <a:pt x="8705" y="6692"/>
                  </a:lnTo>
                  <a:lnTo>
                    <a:pt x="112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40;p64">
              <a:extLst>
                <a:ext uri="{FF2B5EF4-FFF2-40B4-BE49-F238E27FC236}">
                  <a16:creationId xmlns:a16="http://schemas.microsoft.com/office/drawing/2014/main" id="{71FFCFAE-1E12-43A2-A06C-9F0EF6129B33}"/>
                </a:ext>
              </a:extLst>
            </p:cNvPr>
            <p:cNvSpPr/>
            <p:nvPr/>
          </p:nvSpPr>
          <p:spPr>
            <a:xfrm>
              <a:off x="1907700" y="4780700"/>
              <a:ext cx="269750" cy="162575"/>
            </a:xfrm>
            <a:custGeom>
              <a:avLst/>
              <a:gdLst/>
              <a:ahLst/>
              <a:cxnLst/>
              <a:rect l="l" t="t" r="r" b="b"/>
              <a:pathLst>
                <a:path w="10790" h="6503" extrusionOk="0">
                  <a:moveTo>
                    <a:pt x="2771" y="0"/>
                  </a:moveTo>
                  <a:lnTo>
                    <a:pt x="0" y="6502"/>
                  </a:lnTo>
                  <a:lnTo>
                    <a:pt x="8305" y="6502"/>
                  </a:lnTo>
                  <a:lnTo>
                    <a:pt x="1079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41;p64">
              <a:extLst>
                <a:ext uri="{FF2B5EF4-FFF2-40B4-BE49-F238E27FC236}">
                  <a16:creationId xmlns:a16="http://schemas.microsoft.com/office/drawing/2014/main" id="{AA48F5E6-7DA3-4399-9017-BC18A5700CBC}"/>
                </a:ext>
              </a:extLst>
            </p:cNvPr>
            <p:cNvSpPr/>
            <p:nvPr/>
          </p:nvSpPr>
          <p:spPr>
            <a:xfrm>
              <a:off x="1895875" y="4772875"/>
              <a:ext cx="292875" cy="178175"/>
            </a:xfrm>
            <a:custGeom>
              <a:avLst/>
              <a:gdLst/>
              <a:ahLst/>
              <a:cxnLst/>
              <a:rect l="l" t="t" r="r" b="b"/>
              <a:pathLst>
                <a:path w="11715" h="7127" extrusionOk="0">
                  <a:moveTo>
                    <a:pt x="10809" y="625"/>
                  </a:moveTo>
                  <a:lnTo>
                    <a:pt x="8563" y="6504"/>
                  </a:lnTo>
                  <a:lnTo>
                    <a:pt x="944" y="6504"/>
                  </a:lnTo>
                  <a:lnTo>
                    <a:pt x="3451" y="625"/>
                  </a:lnTo>
                  <a:close/>
                  <a:moveTo>
                    <a:pt x="3038" y="1"/>
                  </a:moveTo>
                  <a:lnTo>
                    <a:pt x="1" y="7127"/>
                  </a:lnTo>
                  <a:lnTo>
                    <a:pt x="8993" y="7127"/>
                  </a:lnTo>
                  <a:lnTo>
                    <a:pt x="117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42;p64">
              <a:extLst>
                <a:ext uri="{FF2B5EF4-FFF2-40B4-BE49-F238E27FC236}">
                  <a16:creationId xmlns:a16="http://schemas.microsoft.com/office/drawing/2014/main" id="{8E16161F-A94A-4DDC-B4F1-8EC86765A817}"/>
                </a:ext>
              </a:extLst>
            </p:cNvPr>
            <p:cNvSpPr/>
            <p:nvPr/>
          </p:nvSpPr>
          <p:spPr>
            <a:xfrm>
              <a:off x="1833225" y="4943250"/>
              <a:ext cx="282100" cy="174650"/>
            </a:xfrm>
            <a:custGeom>
              <a:avLst/>
              <a:gdLst/>
              <a:ahLst/>
              <a:cxnLst/>
              <a:rect l="l" t="t" r="r" b="b"/>
              <a:pathLst>
                <a:path w="11284" h="6986" extrusionOk="0">
                  <a:moveTo>
                    <a:pt x="2979" y="0"/>
                  </a:moveTo>
                  <a:lnTo>
                    <a:pt x="1" y="6986"/>
                  </a:lnTo>
                  <a:lnTo>
                    <a:pt x="8615" y="6986"/>
                  </a:lnTo>
                  <a:lnTo>
                    <a:pt x="112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43;p64">
              <a:extLst>
                <a:ext uri="{FF2B5EF4-FFF2-40B4-BE49-F238E27FC236}">
                  <a16:creationId xmlns:a16="http://schemas.microsoft.com/office/drawing/2014/main" id="{821877F0-194A-4871-A367-9C13C785FDDA}"/>
                </a:ext>
              </a:extLst>
            </p:cNvPr>
            <p:cNvSpPr/>
            <p:nvPr/>
          </p:nvSpPr>
          <p:spPr>
            <a:xfrm>
              <a:off x="1821425" y="4935450"/>
              <a:ext cx="305225" cy="190275"/>
            </a:xfrm>
            <a:custGeom>
              <a:avLst/>
              <a:gdLst/>
              <a:ahLst/>
              <a:cxnLst/>
              <a:rect l="l" t="t" r="r" b="b"/>
              <a:pathLst>
                <a:path w="12209" h="7611" extrusionOk="0">
                  <a:moveTo>
                    <a:pt x="11304" y="624"/>
                  </a:moveTo>
                  <a:lnTo>
                    <a:pt x="8872" y="6986"/>
                  </a:lnTo>
                  <a:lnTo>
                    <a:pt x="945" y="6986"/>
                  </a:lnTo>
                  <a:lnTo>
                    <a:pt x="3657" y="624"/>
                  </a:lnTo>
                  <a:close/>
                  <a:moveTo>
                    <a:pt x="3245" y="1"/>
                  </a:moveTo>
                  <a:lnTo>
                    <a:pt x="1" y="7610"/>
                  </a:lnTo>
                  <a:lnTo>
                    <a:pt x="9302" y="7610"/>
                  </a:lnTo>
                  <a:lnTo>
                    <a:pt x="12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444;p64">
              <a:extLst>
                <a:ext uri="{FF2B5EF4-FFF2-40B4-BE49-F238E27FC236}">
                  <a16:creationId xmlns:a16="http://schemas.microsoft.com/office/drawing/2014/main" id="{69B32D75-8358-4DD8-9B13-80823A4826F0}"/>
                </a:ext>
              </a:extLst>
            </p:cNvPr>
            <p:cNvSpPr/>
            <p:nvPr/>
          </p:nvSpPr>
          <p:spPr>
            <a:xfrm>
              <a:off x="5593600" y="4629000"/>
              <a:ext cx="250350" cy="151725"/>
            </a:xfrm>
            <a:custGeom>
              <a:avLst/>
              <a:gdLst/>
              <a:ahLst/>
              <a:cxnLst/>
              <a:rect l="l" t="t" r="r" b="b"/>
              <a:pathLst>
                <a:path w="10014" h="6069" extrusionOk="0">
                  <a:moveTo>
                    <a:pt x="1" y="0"/>
                  </a:moveTo>
                  <a:lnTo>
                    <a:pt x="2330" y="6068"/>
                  </a:lnTo>
                  <a:lnTo>
                    <a:pt x="10014" y="6068"/>
                  </a:lnTo>
                  <a:lnTo>
                    <a:pt x="742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445;p64">
              <a:extLst>
                <a:ext uri="{FF2B5EF4-FFF2-40B4-BE49-F238E27FC236}">
                  <a16:creationId xmlns:a16="http://schemas.microsoft.com/office/drawing/2014/main" id="{84374405-59D3-4AA9-9432-FD98DC5DC157}"/>
                </a:ext>
              </a:extLst>
            </p:cNvPr>
            <p:cNvSpPr/>
            <p:nvPr/>
          </p:nvSpPr>
          <p:spPr>
            <a:xfrm>
              <a:off x="5582275" y="4621200"/>
              <a:ext cx="273500" cy="167300"/>
            </a:xfrm>
            <a:custGeom>
              <a:avLst/>
              <a:gdLst/>
              <a:ahLst/>
              <a:cxnLst/>
              <a:rect l="l" t="t" r="r" b="b"/>
              <a:pathLst>
                <a:path w="10940" h="6692" extrusionOk="0">
                  <a:moveTo>
                    <a:pt x="7676" y="624"/>
                  </a:moveTo>
                  <a:lnTo>
                    <a:pt x="9996" y="6068"/>
                  </a:lnTo>
                  <a:lnTo>
                    <a:pt x="2998" y="6068"/>
                  </a:lnTo>
                  <a:lnTo>
                    <a:pt x="908" y="624"/>
                  </a:lnTo>
                  <a:close/>
                  <a:moveTo>
                    <a:pt x="1" y="1"/>
                  </a:moveTo>
                  <a:lnTo>
                    <a:pt x="2569" y="6692"/>
                  </a:lnTo>
                  <a:lnTo>
                    <a:pt x="10940" y="6692"/>
                  </a:lnTo>
                  <a:lnTo>
                    <a:pt x="80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446;p64">
              <a:extLst>
                <a:ext uri="{FF2B5EF4-FFF2-40B4-BE49-F238E27FC236}">
                  <a16:creationId xmlns:a16="http://schemas.microsoft.com/office/drawing/2014/main" id="{1BE76858-8C0F-4A44-BE4D-7705D2FA77ED}"/>
                </a:ext>
              </a:extLst>
            </p:cNvPr>
            <p:cNvSpPr/>
            <p:nvPr/>
          </p:nvSpPr>
          <p:spPr>
            <a:xfrm>
              <a:off x="5651850" y="4780700"/>
              <a:ext cx="261400" cy="162575"/>
            </a:xfrm>
            <a:custGeom>
              <a:avLst/>
              <a:gdLst/>
              <a:ahLst/>
              <a:cxnLst/>
              <a:rect l="l" t="t" r="r" b="b"/>
              <a:pathLst>
                <a:path w="10456" h="6503" extrusionOk="0">
                  <a:moveTo>
                    <a:pt x="0" y="0"/>
                  </a:moveTo>
                  <a:lnTo>
                    <a:pt x="2496" y="6502"/>
                  </a:lnTo>
                  <a:lnTo>
                    <a:pt x="10456" y="6502"/>
                  </a:lnTo>
                  <a:lnTo>
                    <a:pt x="76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447;p64">
              <a:extLst>
                <a:ext uri="{FF2B5EF4-FFF2-40B4-BE49-F238E27FC236}">
                  <a16:creationId xmlns:a16="http://schemas.microsoft.com/office/drawing/2014/main" id="{65E59C54-A423-4252-84D5-194EF70E0A92}"/>
                </a:ext>
              </a:extLst>
            </p:cNvPr>
            <p:cNvSpPr/>
            <p:nvPr/>
          </p:nvSpPr>
          <p:spPr>
            <a:xfrm>
              <a:off x="5640525" y="4772875"/>
              <a:ext cx="284525" cy="178175"/>
            </a:xfrm>
            <a:custGeom>
              <a:avLst/>
              <a:gdLst/>
              <a:ahLst/>
              <a:cxnLst/>
              <a:rect l="l" t="t" r="r" b="b"/>
              <a:pathLst>
                <a:path w="11381" h="7127" extrusionOk="0">
                  <a:moveTo>
                    <a:pt x="7931" y="625"/>
                  </a:moveTo>
                  <a:lnTo>
                    <a:pt x="10437" y="6504"/>
                  </a:lnTo>
                  <a:lnTo>
                    <a:pt x="3165" y="6504"/>
                  </a:lnTo>
                  <a:lnTo>
                    <a:pt x="907" y="625"/>
                  </a:lnTo>
                  <a:close/>
                  <a:moveTo>
                    <a:pt x="0" y="1"/>
                  </a:moveTo>
                  <a:lnTo>
                    <a:pt x="2736" y="7127"/>
                  </a:lnTo>
                  <a:lnTo>
                    <a:pt x="11381" y="7127"/>
                  </a:lnTo>
                  <a:lnTo>
                    <a:pt x="8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448;p64">
              <a:extLst>
                <a:ext uri="{FF2B5EF4-FFF2-40B4-BE49-F238E27FC236}">
                  <a16:creationId xmlns:a16="http://schemas.microsoft.com/office/drawing/2014/main" id="{AD84C221-1963-4941-81DE-0A15C59E3B63}"/>
                </a:ext>
              </a:extLst>
            </p:cNvPr>
            <p:cNvSpPr/>
            <p:nvPr/>
          </p:nvSpPr>
          <p:spPr>
            <a:xfrm>
              <a:off x="5714250" y="4943250"/>
              <a:ext cx="273450" cy="174650"/>
            </a:xfrm>
            <a:custGeom>
              <a:avLst/>
              <a:gdLst/>
              <a:ahLst/>
              <a:cxnLst/>
              <a:rect l="l" t="t" r="r" b="b"/>
              <a:pathLst>
                <a:path w="10938" h="6986" extrusionOk="0">
                  <a:moveTo>
                    <a:pt x="0" y="0"/>
                  </a:moveTo>
                  <a:lnTo>
                    <a:pt x="2683" y="6986"/>
                  </a:lnTo>
                  <a:lnTo>
                    <a:pt x="10938" y="6986"/>
                  </a:lnTo>
                  <a:lnTo>
                    <a:pt x="79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49;p64">
              <a:extLst>
                <a:ext uri="{FF2B5EF4-FFF2-40B4-BE49-F238E27FC236}">
                  <a16:creationId xmlns:a16="http://schemas.microsoft.com/office/drawing/2014/main" id="{F633A03B-9642-4357-A83C-E05B6707ED45}"/>
                </a:ext>
              </a:extLst>
            </p:cNvPr>
            <p:cNvSpPr/>
            <p:nvPr/>
          </p:nvSpPr>
          <p:spPr>
            <a:xfrm>
              <a:off x="5702925" y="4935450"/>
              <a:ext cx="296575" cy="190275"/>
            </a:xfrm>
            <a:custGeom>
              <a:avLst/>
              <a:gdLst/>
              <a:ahLst/>
              <a:cxnLst/>
              <a:rect l="l" t="t" r="r" b="b"/>
              <a:pathLst>
                <a:path w="11863" h="7611" extrusionOk="0">
                  <a:moveTo>
                    <a:pt x="8206" y="624"/>
                  </a:moveTo>
                  <a:lnTo>
                    <a:pt x="10918" y="6986"/>
                  </a:lnTo>
                  <a:lnTo>
                    <a:pt x="3350" y="6986"/>
                  </a:lnTo>
                  <a:lnTo>
                    <a:pt x="907" y="624"/>
                  </a:lnTo>
                  <a:close/>
                  <a:moveTo>
                    <a:pt x="0" y="1"/>
                  </a:moveTo>
                  <a:lnTo>
                    <a:pt x="2922" y="7610"/>
                  </a:lnTo>
                  <a:lnTo>
                    <a:pt x="11862" y="7610"/>
                  </a:lnTo>
                  <a:lnTo>
                    <a:pt x="86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50;p64">
              <a:extLst>
                <a:ext uri="{FF2B5EF4-FFF2-40B4-BE49-F238E27FC236}">
                  <a16:creationId xmlns:a16="http://schemas.microsoft.com/office/drawing/2014/main" id="{DFAD2950-3A16-49F5-B87A-4CBDBBA6AA9D}"/>
                </a:ext>
              </a:extLst>
            </p:cNvPr>
            <p:cNvSpPr/>
            <p:nvPr/>
          </p:nvSpPr>
          <p:spPr>
            <a:xfrm>
              <a:off x="3914225" y="4341925"/>
              <a:ext cx="203275" cy="145225"/>
            </a:xfrm>
            <a:custGeom>
              <a:avLst/>
              <a:gdLst/>
              <a:ahLst/>
              <a:cxnLst/>
              <a:rect l="l" t="t" r="r" b="b"/>
              <a:pathLst>
                <a:path w="8131" h="5809" extrusionOk="0">
                  <a:moveTo>
                    <a:pt x="0" y="0"/>
                  </a:moveTo>
                  <a:lnTo>
                    <a:pt x="6" y="5808"/>
                  </a:lnTo>
                  <a:lnTo>
                    <a:pt x="8130"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51;p64">
              <a:extLst>
                <a:ext uri="{FF2B5EF4-FFF2-40B4-BE49-F238E27FC236}">
                  <a16:creationId xmlns:a16="http://schemas.microsoft.com/office/drawing/2014/main" id="{D406AE04-BDB4-4163-97AB-D494C7F93A6A}"/>
                </a:ext>
              </a:extLst>
            </p:cNvPr>
            <p:cNvSpPr/>
            <p:nvPr/>
          </p:nvSpPr>
          <p:spPr>
            <a:xfrm>
              <a:off x="3906425" y="4334125"/>
              <a:ext cx="219250" cy="160800"/>
            </a:xfrm>
            <a:custGeom>
              <a:avLst/>
              <a:gdLst/>
              <a:ahLst/>
              <a:cxnLst/>
              <a:rect l="l" t="t" r="r" b="b"/>
              <a:pathLst>
                <a:path w="8770" h="6432" extrusionOk="0">
                  <a:moveTo>
                    <a:pt x="7861" y="624"/>
                  </a:moveTo>
                  <a:lnTo>
                    <a:pt x="8114" y="5809"/>
                  </a:lnTo>
                  <a:lnTo>
                    <a:pt x="629" y="5809"/>
                  </a:lnTo>
                  <a:lnTo>
                    <a:pt x="624" y="624"/>
                  </a:lnTo>
                  <a:close/>
                  <a:moveTo>
                    <a:pt x="1" y="1"/>
                  </a:moveTo>
                  <a:lnTo>
                    <a:pt x="6" y="6432"/>
                  </a:lnTo>
                  <a:lnTo>
                    <a:pt x="8769"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52;p64">
              <a:extLst>
                <a:ext uri="{FF2B5EF4-FFF2-40B4-BE49-F238E27FC236}">
                  <a16:creationId xmlns:a16="http://schemas.microsoft.com/office/drawing/2014/main" id="{B7D560B3-9E93-44F2-926A-18161BD5F302}"/>
                </a:ext>
              </a:extLst>
            </p:cNvPr>
            <p:cNvSpPr/>
            <p:nvPr/>
          </p:nvSpPr>
          <p:spPr>
            <a:xfrm>
              <a:off x="5539150" y="4487125"/>
              <a:ext cx="240175" cy="141900"/>
            </a:xfrm>
            <a:custGeom>
              <a:avLst/>
              <a:gdLst/>
              <a:ahLst/>
              <a:cxnLst/>
              <a:rect l="l" t="t" r="r" b="b"/>
              <a:pathLst>
                <a:path w="9607" h="5676" extrusionOk="0">
                  <a:moveTo>
                    <a:pt x="1" y="0"/>
                  </a:moveTo>
                  <a:lnTo>
                    <a:pt x="2179" y="5675"/>
                  </a:lnTo>
                  <a:lnTo>
                    <a:pt x="9606" y="5675"/>
                  </a:lnTo>
                  <a:lnTo>
                    <a:pt x="71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53;p64">
              <a:extLst>
                <a:ext uri="{FF2B5EF4-FFF2-40B4-BE49-F238E27FC236}">
                  <a16:creationId xmlns:a16="http://schemas.microsoft.com/office/drawing/2014/main" id="{E17E6C5E-7BD2-47DE-9ABC-99557E125A04}"/>
                </a:ext>
              </a:extLst>
            </p:cNvPr>
            <p:cNvSpPr/>
            <p:nvPr/>
          </p:nvSpPr>
          <p:spPr>
            <a:xfrm>
              <a:off x="5527800" y="4479350"/>
              <a:ext cx="263300" cy="157450"/>
            </a:xfrm>
            <a:custGeom>
              <a:avLst/>
              <a:gdLst/>
              <a:ahLst/>
              <a:cxnLst/>
              <a:rect l="l" t="t" r="r" b="b"/>
              <a:pathLst>
                <a:path w="10532" h="6298" extrusionOk="0">
                  <a:moveTo>
                    <a:pt x="7434" y="623"/>
                  </a:moveTo>
                  <a:lnTo>
                    <a:pt x="9588" y="5675"/>
                  </a:lnTo>
                  <a:lnTo>
                    <a:pt x="2847" y="5675"/>
                  </a:lnTo>
                  <a:lnTo>
                    <a:pt x="908" y="623"/>
                  </a:lnTo>
                  <a:close/>
                  <a:moveTo>
                    <a:pt x="1" y="0"/>
                  </a:moveTo>
                  <a:lnTo>
                    <a:pt x="2420" y="6298"/>
                  </a:lnTo>
                  <a:lnTo>
                    <a:pt x="10532" y="6298"/>
                  </a:lnTo>
                  <a:lnTo>
                    <a:pt x="7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54;p64">
              <a:extLst>
                <a:ext uri="{FF2B5EF4-FFF2-40B4-BE49-F238E27FC236}">
                  <a16:creationId xmlns:a16="http://schemas.microsoft.com/office/drawing/2014/main" id="{9239361D-9278-46CF-99CA-8394F0BF9FEA}"/>
                </a:ext>
              </a:extLst>
            </p:cNvPr>
            <p:cNvSpPr/>
            <p:nvPr/>
          </p:nvSpPr>
          <p:spPr>
            <a:xfrm>
              <a:off x="5434700" y="4780700"/>
              <a:ext cx="279575" cy="162575"/>
            </a:xfrm>
            <a:custGeom>
              <a:avLst/>
              <a:gdLst/>
              <a:ahLst/>
              <a:cxnLst/>
              <a:rect l="l" t="t" r="r" b="b"/>
              <a:pathLst>
                <a:path w="11183" h="6503" extrusionOk="0">
                  <a:moveTo>
                    <a:pt x="1" y="0"/>
                  </a:moveTo>
                  <a:lnTo>
                    <a:pt x="2185" y="6502"/>
                  </a:lnTo>
                  <a:lnTo>
                    <a:pt x="11182"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55;p64">
              <a:extLst>
                <a:ext uri="{FF2B5EF4-FFF2-40B4-BE49-F238E27FC236}">
                  <a16:creationId xmlns:a16="http://schemas.microsoft.com/office/drawing/2014/main" id="{2D98A7EE-B833-4460-A202-C163D89AC23E}"/>
                </a:ext>
              </a:extLst>
            </p:cNvPr>
            <p:cNvSpPr/>
            <p:nvPr/>
          </p:nvSpPr>
          <p:spPr>
            <a:xfrm>
              <a:off x="5423850" y="4772875"/>
              <a:ext cx="301775" cy="178175"/>
            </a:xfrm>
            <a:custGeom>
              <a:avLst/>
              <a:gdLst/>
              <a:ahLst/>
              <a:cxnLst/>
              <a:rect l="l" t="t" r="r" b="b"/>
              <a:pathLst>
                <a:path w="12071" h="7127" extrusionOk="0">
                  <a:moveTo>
                    <a:pt x="8906" y="625"/>
                  </a:moveTo>
                  <a:lnTo>
                    <a:pt x="11163" y="6504"/>
                  </a:lnTo>
                  <a:lnTo>
                    <a:pt x="2843" y="6504"/>
                  </a:lnTo>
                  <a:lnTo>
                    <a:pt x="868" y="625"/>
                  </a:lnTo>
                  <a:close/>
                  <a:moveTo>
                    <a:pt x="1" y="1"/>
                  </a:moveTo>
                  <a:lnTo>
                    <a:pt x="2395" y="7127"/>
                  </a:lnTo>
                  <a:lnTo>
                    <a:pt x="12070" y="7127"/>
                  </a:lnTo>
                  <a:lnTo>
                    <a:pt x="9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56;p64">
              <a:extLst>
                <a:ext uri="{FF2B5EF4-FFF2-40B4-BE49-F238E27FC236}">
                  <a16:creationId xmlns:a16="http://schemas.microsoft.com/office/drawing/2014/main" id="{88836A24-68A8-4B1A-94DC-F6A3CACDAE5C}"/>
                </a:ext>
              </a:extLst>
            </p:cNvPr>
            <p:cNvSpPr/>
            <p:nvPr/>
          </p:nvSpPr>
          <p:spPr>
            <a:xfrm>
              <a:off x="2492675" y="4341925"/>
              <a:ext cx="244675" cy="145225"/>
            </a:xfrm>
            <a:custGeom>
              <a:avLst/>
              <a:gdLst/>
              <a:ahLst/>
              <a:cxnLst/>
              <a:rect l="l" t="t" r="r" b="b"/>
              <a:pathLst>
                <a:path w="9787" h="5809" extrusionOk="0">
                  <a:moveTo>
                    <a:pt x="1942" y="0"/>
                  </a:moveTo>
                  <a:lnTo>
                    <a:pt x="0" y="5808"/>
                  </a:lnTo>
                  <a:lnTo>
                    <a:pt x="8125" y="5808"/>
                  </a:lnTo>
                  <a:lnTo>
                    <a:pt x="97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57;p64">
              <a:extLst>
                <a:ext uri="{FF2B5EF4-FFF2-40B4-BE49-F238E27FC236}">
                  <a16:creationId xmlns:a16="http://schemas.microsoft.com/office/drawing/2014/main" id="{21461111-1626-4E8C-A579-0BF80895D782}"/>
                </a:ext>
              </a:extLst>
            </p:cNvPr>
            <p:cNvSpPr/>
            <p:nvPr/>
          </p:nvSpPr>
          <p:spPr>
            <a:xfrm>
              <a:off x="2481875" y="4334125"/>
              <a:ext cx="265850" cy="160800"/>
            </a:xfrm>
            <a:custGeom>
              <a:avLst/>
              <a:gdLst/>
              <a:ahLst/>
              <a:cxnLst/>
              <a:rect l="l" t="t" r="r" b="b"/>
              <a:pathLst>
                <a:path w="10634" h="6432" extrusionOk="0">
                  <a:moveTo>
                    <a:pt x="9807" y="624"/>
                  </a:moveTo>
                  <a:lnTo>
                    <a:pt x="8322" y="5809"/>
                  </a:lnTo>
                  <a:lnTo>
                    <a:pt x="865" y="5809"/>
                  </a:lnTo>
                  <a:lnTo>
                    <a:pt x="2598" y="624"/>
                  </a:lnTo>
                  <a:close/>
                  <a:moveTo>
                    <a:pt x="2149" y="1"/>
                  </a:moveTo>
                  <a:lnTo>
                    <a:pt x="1" y="6432"/>
                  </a:lnTo>
                  <a:lnTo>
                    <a:pt x="8791" y="6432"/>
                  </a:lnTo>
                  <a:lnTo>
                    <a:pt x="10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58;p64">
              <a:extLst>
                <a:ext uri="{FF2B5EF4-FFF2-40B4-BE49-F238E27FC236}">
                  <a16:creationId xmlns:a16="http://schemas.microsoft.com/office/drawing/2014/main" id="{610CF112-24B3-491B-B897-0B77CD6C5B16}"/>
                </a:ext>
              </a:extLst>
            </p:cNvPr>
            <p:cNvSpPr/>
            <p:nvPr/>
          </p:nvSpPr>
          <p:spPr>
            <a:xfrm>
              <a:off x="5336050" y="4487125"/>
              <a:ext cx="257575" cy="141900"/>
            </a:xfrm>
            <a:custGeom>
              <a:avLst/>
              <a:gdLst/>
              <a:ahLst/>
              <a:cxnLst/>
              <a:rect l="l" t="t" r="r" b="b"/>
              <a:pathLst>
                <a:path w="10303" h="5676" extrusionOk="0">
                  <a:moveTo>
                    <a:pt x="0" y="0"/>
                  </a:moveTo>
                  <a:lnTo>
                    <a:pt x="1908" y="5675"/>
                  </a:lnTo>
                  <a:lnTo>
                    <a:pt x="10303"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59;p64">
              <a:extLst>
                <a:ext uri="{FF2B5EF4-FFF2-40B4-BE49-F238E27FC236}">
                  <a16:creationId xmlns:a16="http://schemas.microsoft.com/office/drawing/2014/main" id="{9DD16911-57A2-4C20-B77D-14CB215C5285}"/>
                </a:ext>
              </a:extLst>
            </p:cNvPr>
            <p:cNvSpPr/>
            <p:nvPr/>
          </p:nvSpPr>
          <p:spPr>
            <a:xfrm>
              <a:off x="5325225" y="4479350"/>
              <a:ext cx="279750" cy="157450"/>
            </a:xfrm>
            <a:custGeom>
              <a:avLst/>
              <a:gdLst/>
              <a:ahLst/>
              <a:cxnLst/>
              <a:rect l="l" t="t" r="r" b="b"/>
              <a:pathLst>
                <a:path w="11190" h="6298" extrusionOk="0">
                  <a:moveTo>
                    <a:pt x="8344" y="623"/>
                  </a:moveTo>
                  <a:lnTo>
                    <a:pt x="10283" y="5675"/>
                  </a:lnTo>
                  <a:lnTo>
                    <a:pt x="2564" y="5675"/>
                  </a:lnTo>
                  <a:lnTo>
                    <a:pt x="867" y="623"/>
                  </a:lnTo>
                  <a:close/>
                  <a:moveTo>
                    <a:pt x="0" y="0"/>
                  </a:moveTo>
                  <a:lnTo>
                    <a:pt x="2117" y="6298"/>
                  </a:lnTo>
                  <a:lnTo>
                    <a:pt x="11190" y="6298"/>
                  </a:lnTo>
                  <a:lnTo>
                    <a:pt x="8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60;p64">
              <a:extLst>
                <a:ext uri="{FF2B5EF4-FFF2-40B4-BE49-F238E27FC236}">
                  <a16:creationId xmlns:a16="http://schemas.microsoft.com/office/drawing/2014/main" id="{2EC061E8-6228-4DB6-90BB-3BA3F7321513}"/>
                </a:ext>
              </a:extLst>
            </p:cNvPr>
            <p:cNvSpPr/>
            <p:nvPr/>
          </p:nvSpPr>
          <p:spPr>
            <a:xfrm>
              <a:off x="5483400" y="4341925"/>
              <a:ext cx="235450" cy="145225"/>
            </a:xfrm>
            <a:custGeom>
              <a:avLst/>
              <a:gdLst/>
              <a:ahLst/>
              <a:cxnLst/>
              <a:rect l="l" t="t" r="r" b="b"/>
              <a:pathLst>
                <a:path w="9418" h="5809" extrusionOk="0">
                  <a:moveTo>
                    <a:pt x="1" y="0"/>
                  </a:moveTo>
                  <a:lnTo>
                    <a:pt x="2231" y="5808"/>
                  </a:lnTo>
                  <a:lnTo>
                    <a:pt x="9417" y="5808"/>
                  </a:lnTo>
                  <a:lnTo>
                    <a:pt x="694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461;p64">
              <a:extLst>
                <a:ext uri="{FF2B5EF4-FFF2-40B4-BE49-F238E27FC236}">
                  <a16:creationId xmlns:a16="http://schemas.microsoft.com/office/drawing/2014/main" id="{A14BEBB8-9898-4EF3-BD99-D84B65BE9A03}"/>
                </a:ext>
              </a:extLst>
            </p:cNvPr>
            <p:cNvSpPr/>
            <p:nvPr/>
          </p:nvSpPr>
          <p:spPr>
            <a:xfrm>
              <a:off x="5472050" y="4334125"/>
              <a:ext cx="258550" cy="160800"/>
            </a:xfrm>
            <a:custGeom>
              <a:avLst/>
              <a:gdLst/>
              <a:ahLst/>
              <a:cxnLst/>
              <a:rect l="l" t="t" r="r" b="b"/>
              <a:pathLst>
                <a:path w="10342" h="6432" extrusionOk="0">
                  <a:moveTo>
                    <a:pt x="7190" y="624"/>
                  </a:moveTo>
                  <a:lnTo>
                    <a:pt x="9399" y="5809"/>
                  </a:lnTo>
                  <a:lnTo>
                    <a:pt x="2899" y="5809"/>
                  </a:lnTo>
                  <a:lnTo>
                    <a:pt x="909" y="624"/>
                  </a:lnTo>
                  <a:close/>
                  <a:moveTo>
                    <a:pt x="1" y="1"/>
                  </a:moveTo>
                  <a:lnTo>
                    <a:pt x="2471" y="6432"/>
                  </a:lnTo>
                  <a:lnTo>
                    <a:pt x="10342" y="6432"/>
                  </a:lnTo>
                  <a:lnTo>
                    <a:pt x="76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462;p64">
              <a:extLst>
                <a:ext uri="{FF2B5EF4-FFF2-40B4-BE49-F238E27FC236}">
                  <a16:creationId xmlns:a16="http://schemas.microsoft.com/office/drawing/2014/main" id="{8481EF0F-969B-4169-ABC8-2B86258E8A4F}"/>
                </a:ext>
              </a:extLst>
            </p:cNvPr>
            <p:cNvSpPr/>
            <p:nvPr/>
          </p:nvSpPr>
          <p:spPr>
            <a:xfrm>
              <a:off x="5287250" y="4341925"/>
              <a:ext cx="251925" cy="145225"/>
            </a:xfrm>
            <a:custGeom>
              <a:avLst/>
              <a:gdLst/>
              <a:ahLst/>
              <a:cxnLst/>
              <a:rect l="l" t="t" r="r" b="b"/>
              <a:pathLst>
                <a:path w="10077" h="5809" extrusionOk="0">
                  <a:moveTo>
                    <a:pt x="1" y="0"/>
                  </a:moveTo>
                  <a:lnTo>
                    <a:pt x="1952" y="5808"/>
                  </a:lnTo>
                  <a:lnTo>
                    <a:pt x="10077"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463;p64">
              <a:extLst>
                <a:ext uri="{FF2B5EF4-FFF2-40B4-BE49-F238E27FC236}">
                  <a16:creationId xmlns:a16="http://schemas.microsoft.com/office/drawing/2014/main" id="{4591DDBB-8E60-4DAB-AC6A-8DBF284E8FD5}"/>
                </a:ext>
              </a:extLst>
            </p:cNvPr>
            <p:cNvSpPr/>
            <p:nvPr/>
          </p:nvSpPr>
          <p:spPr>
            <a:xfrm>
              <a:off x="5276400" y="4334125"/>
              <a:ext cx="274100" cy="160800"/>
            </a:xfrm>
            <a:custGeom>
              <a:avLst/>
              <a:gdLst/>
              <a:ahLst/>
              <a:cxnLst/>
              <a:rect l="l" t="t" r="r" b="b"/>
              <a:pathLst>
                <a:path w="10964" h="6432" extrusionOk="0">
                  <a:moveTo>
                    <a:pt x="8067" y="624"/>
                  </a:moveTo>
                  <a:lnTo>
                    <a:pt x="10057" y="5809"/>
                  </a:lnTo>
                  <a:lnTo>
                    <a:pt x="2611" y="5809"/>
                  </a:lnTo>
                  <a:lnTo>
                    <a:pt x="868" y="624"/>
                  </a:lnTo>
                  <a:close/>
                  <a:moveTo>
                    <a:pt x="1" y="1"/>
                  </a:moveTo>
                  <a:lnTo>
                    <a:pt x="2162" y="6432"/>
                  </a:lnTo>
                  <a:lnTo>
                    <a:pt x="10964" y="6432"/>
                  </a:lnTo>
                  <a:lnTo>
                    <a:pt x="8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464;p64">
              <a:extLst>
                <a:ext uri="{FF2B5EF4-FFF2-40B4-BE49-F238E27FC236}">
                  <a16:creationId xmlns:a16="http://schemas.microsoft.com/office/drawing/2014/main" id="{1CF92121-3B82-4924-9879-C0A22576B53D}"/>
                </a:ext>
              </a:extLst>
            </p:cNvPr>
            <p:cNvSpPr/>
            <p:nvPr/>
          </p:nvSpPr>
          <p:spPr>
            <a:xfrm>
              <a:off x="4814525" y="4943250"/>
              <a:ext cx="266925" cy="174650"/>
            </a:xfrm>
            <a:custGeom>
              <a:avLst/>
              <a:gdLst/>
              <a:ahLst/>
              <a:cxnLst/>
              <a:rect l="l" t="t" r="r" b="b"/>
              <a:pathLst>
                <a:path w="10677" h="6986" extrusionOk="0">
                  <a:moveTo>
                    <a:pt x="0" y="0"/>
                  </a:moveTo>
                  <a:lnTo>
                    <a:pt x="1344" y="6986"/>
                  </a:lnTo>
                  <a:lnTo>
                    <a:pt x="10676"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465;p64">
              <a:extLst>
                <a:ext uri="{FF2B5EF4-FFF2-40B4-BE49-F238E27FC236}">
                  <a16:creationId xmlns:a16="http://schemas.microsoft.com/office/drawing/2014/main" id="{24F11A7F-D382-4C92-B056-BEB57EDA5B32}"/>
                </a:ext>
              </a:extLst>
            </p:cNvPr>
            <p:cNvSpPr/>
            <p:nvPr/>
          </p:nvSpPr>
          <p:spPr>
            <a:xfrm>
              <a:off x="4805100" y="4935450"/>
              <a:ext cx="286250" cy="190275"/>
            </a:xfrm>
            <a:custGeom>
              <a:avLst/>
              <a:gdLst/>
              <a:ahLst/>
              <a:cxnLst/>
              <a:rect l="l" t="t" r="r" b="b"/>
              <a:pathLst>
                <a:path w="11450" h="7611" extrusionOk="0">
                  <a:moveTo>
                    <a:pt x="9128" y="624"/>
                  </a:moveTo>
                  <a:lnTo>
                    <a:pt x="10658" y="6986"/>
                  </a:lnTo>
                  <a:lnTo>
                    <a:pt x="1979" y="6986"/>
                  </a:lnTo>
                  <a:lnTo>
                    <a:pt x="754" y="624"/>
                  </a:lnTo>
                  <a:close/>
                  <a:moveTo>
                    <a:pt x="1" y="1"/>
                  </a:moveTo>
                  <a:lnTo>
                    <a:pt x="1464" y="7610"/>
                  </a:lnTo>
                  <a:lnTo>
                    <a:pt x="11450" y="7610"/>
                  </a:lnTo>
                  <a:lnTo>
                    <a:pt x="96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466;p64">
              <a:extLst>
                <a:ext uri="{FF2B5EF4-FFF2-40B4-BE49-F238E27FC236}">
                  <a16:creationId xmlns:a16="http://schemas.microsoft.com/office/drawing/2014/main" id="{CF7C2736-E9E7-4318-87C2-5874659327E2}"/>
                </a:ext>
              </a:extLst>
            </p:cNvPr>
            <p:cNvSpPr/>
            <p:nvPr/>
          </p:nvSpPr>
          <p:spPr>
            <a:xfrm>
              <a:off x="5489325" y="4943250"/>
              <a:ext cx="292000" cy="174650"/>
            </a:xfrm>
            <a:custGeom>
              <a:avLst/>
              <a:gdLst/>
              <a:ahLst/>
              <a:cxnLst/>
              <a:rect l="l" t="t" r="r" b="b"/>
              <a:pathLst>
                <a:path w="11680" h="6986" extrusionOk="0">
                  <a:moveTo>
                    <a:pt x="0" y="0"/>
                  </a:moveTo>
                  <a:lnTo>
                    <a:pt x="2347" y="6986"/>
                  </a:lnTo>
                  <a:lnTo>
                    <a:pt x="11680"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467;p64">
              <a:extLst>
                <a:ext uri="{FF2B5EF4-FFF2-40B4-BE49-F238E27FC236}">
                  <a16:creationId xmlns:a16="http://schemas.microsoft.com/office/drawing/2014/main" id="{B2E2FCE4-CEDD-4591-91E1-732BDE70DA52}"/>
                </a:ext>
              </a:extLst>
            </p:cNvPr>
            <p:cNvSpPr/>
            <p:nvPr/>
          </p:nvSpPr>
          <p:spPr>
            <a:xfrm>
              <a:off x="5478525" y="4935450"/>
              <a:ext cx="314125" cy="190275"/>
            </a:xfrm>
            <a:custGeom>
              <a:avLst/>
              <a:gdLst/>
              <a:ahLst/>
              <a:cxnLst/>
              <a:rect l="l" t="t" r="r" b="b"/>
              <a:pathLst>
                <a:path w="12565" h="7611" extrusionOk="0">
                  <a:moveTo>
                    <a:pt x="9216" y="624"/>
                  </a:moveTo>
                  <a:lnTo>
                    <a:pt x="11658" y="6986"/>
                  </a:lnTo>
                  <a:lnTo>
                    <a:pt x="3003" y="6986"/>
                  </a:lnTo>
                  <a:lnTo>
                    <a:pt x="866" y="624"/>
                  </a:lnTo>
                  <a:close/>
                  <a:moveTo>
                    <a:pt x="0" y="1"/>
                  </a:moveTo>
                  <a:lnTo>
                    <a:pt x="2556" y="7610"/>
                  </a:lnTo>
                  <a:lnTo>
                    <a:pt x="12565" y="7610"/>
                  </a:lnTo>
                  <a:lnTo>
                    <a:pt x="96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468;p64">
              <a:extLst>
                <a:ext uri="{FF2B5EF4-FFF2-40B4-BE49-F238E27FC236}">
                  <a16:creationId xmlns:a16="http://schemas.microsoft.com/office/drawing/2014/main" id="{7F452E45-52E6-4276-8FDE-B4F72E57FB88}"/>
                </a:ext>
              </a:extLst>
            </p:cNvPr>
            <p:cNvSpPr/>
            <p:nvPr/>
          </p:nvSpPr>
          <p:spPr>
            <a:xfrm>
              <a:off x="5091100" y="4341925"/>
              <a:ext cx="244975" cy="145225"/>
            </a:xfrm>
            <a:custGeom>
              <a:avLst/>
              <a:gdLst/>
              <a:ahLst/>
              <a:cxnLst/>
              <a:rect l="l" t="t" r="r" b="b"/>
              <a:pathLst>
                <a:path w="9799" h="5809" extrusionOk="0">
                  <a:moveTo>
                    <a:pt x="1" y="0"/>
                  </a:moveTo>
                  <a:lnTo>
                    <a:pt x="1675" y="5808"/>
                  </a:lnTo>
                  <a:lnTo>
                    <a:pt x="979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469;p64">
              <a:extLst>
                <a:ext uri="{FF2B5EF4-FFF2-40B4-BE49-F238E27FC236}">
                  <a16:creationId xmlns:a16="http://schemas.microsoft.com/office/drawing/2014/main" id="{9EEBF3AD-F66C-4AEE-898A-78CB299EE3FD}"/>
                </a:ext>
              </a:extLst>
            </p:cNvPr>
            <p:cNvSpPr/>
            <p:nvPr/>
          </p:nvSpPr>
          <p:spPr>
            <a:xfrm>
              <a:off x="5080775" y="4334125"/>
              <a:ext cx="266150" cy="160800"/>
            </a:xfrm>
            <a:custGeom>
              <a:avLst/>
              <a:gdLst/>
              <a:ahLst/>
              <a:cxnLst/>
              <a:rect l="l" t="t" r="r" b="b"/>
              <a:pathLst>
                <a:path w="10646" h="6432" extrusionOk="0">
                  <a:moveTo>
                    <a:pt x="8036" y="624"/>
                  </a:moveTo>
                  <a:lnTo>
                    <a:pt x="9778" y="5809"/>
                  </a:lnTo>
                  <a:lnTo>
                    <a:pt x="2322" y="5809"/>
                  </a:lnTo>
                  <a:lnTo>
                    <a:pt x="828" y="624"/>
                  </a:lnTo>
                  <a:close/>
                  <a:moveTo>
                    <a:pt x="1" y="1"/>
                  </a:moveTo>
                  <a:lnTo>
                    <a:pt x="1853" y="6432"/>
                  </a:lnTo>
                  <a:lnTo>
                    <a:pt x="10645" y="6432"/>
                  </a:lnTo>
                  <a:lnTo>
                    <a:pt x="84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470;p64">
              <a:extLst>
                <a:ext uri="{FF2B5EF4-FFF2-40B4-BE49-F238E27FC236}">
                  <a16:creationId xmlns:a16="http://schemas.microsoft.com/office/drawing/2014/main" id="{95E8BD4C-72BF-4BCA-ACE1-77AD6C9307B1}"/>
                </a:ext>
              </a:extLst>
            </p:cNvPr>
            <p:cNvSpPr/>
            <p:nvPr/>
          </p:nvSpPr>
          <p:spPr>
            <a:xfrm>
              <a:off x="5264400" y="4943250"/>
              <a:ext cx="283625" cy="174650"/>
            </a:xfrm>
            <a:custGeom>
              <a:avLst/>
              <a:gdLst/>
              <a:ahLst/>
              <a:cxnLst/>
              <a:rect l="l" t="t" r="r" b="b"/>
              <a:pathLst>
                <a:path w="11345" h="6986" extrusionOk="0">
                  <a:moveTo>
                    <a:pt x="0" y="0"/>
                  </a:moveTo>
                  <a:lnTo>
                    <a:pt x="2013" y="6986"/>
                  </a:lnTo>
                  <a:lnTo>
                    <a:pt x="11344"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471;p64">
              <a:extLst>
                <a:ext uri="{FF2B5EF4-FFF2-40B4-BE49-F238E27FC236}">
                  <a16:creationId xmlns:a16="http://schemas.microsoft.com/office/drawing/2014/main" id="{22DE893A-B557-44E6-BBDC-56870A254434}"/>
                </a:ext>
              </a:extLst>
            </p:cNvPr>
            <p:cNvSpPr/>
            <p:nvPr/>
          </p:nvSpPr>
          <p:spPr>
            <a:xfrm>
              <a:off x="5254050" y="4935450"/>
              <a:ext cx="304825" cy="190275"/>
            </a:xfrm>
            <a:custGeom>
              <a:avLst/>
              <a:gdLst/>
              <a:ahLst/>
              <a:cxnLst/>
              <a:rect l="l" t="t" r="r" b="b"/>
              <a:pathLst>
                <a:path w="12193" h="7611" extrusionOk="0">
                  <a:moveTo>
                    <a:pt x="9188" y="624"/>
                  </a:moveTo>
                  <a:lnTo>
                    <a:pt x="11326" y="6986"/>
                  </a:lnTo>
                  <a:lnTo>
                    <a:pt x="2661" y="6986"/>
                  </a:lnTo>
                  <a:lnTo>
                    <a:pt x="828" y="624"/>
                  </a:lnTo>
                  <a:close/>
                  <a:moveTo>
                    <a:pt x="0" y="1"/>
                  </a:moveTo>
                  <a:lnTo>
                    <a:pt x="2192" y="7610"/>
                  </a:lnTo>
                  <a:lnTo>
                    <a:pt x="12192" y="7610"/>
                  </a:lnTo>
                  <a:lnTo>
                    <a:pt x="9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472;p64">
              <a:extLst>
                <a:ext uri="{FF2B5EF4-FFF2-40B4-BE49-F238E27FC236}">
                  <a16:creationId xmlns:a16="http://schemas.microsoft.com/office/drawing/2014/main" id="{0A4836E2-056A-4ED5-8C16-02E5BC5719D2}"/>
                </a:ext>
              </a:extLst>
            </p:cNvPr>
            <p:cNvSpPr/>
            <p:nvPr/>
          </p:nvSpPr>
          <p:spPr>
            <a:xfrm>
              <a:off x="5039450" y="4943250"/>
              <a:ext cx="275275" cy="174650"/>
            </a:xfrm>
            <a:custGeom>
              <a:avLst/>
              <a:gdLst/>
              <a:ahLst/>
              <a:cxnLst/>
              <a:rect l="l" t="t" r="r" b="b"/>
              <a:pathLst>
                <a:path w="11011" h="6986" extrusionOk="0">
                  <a:moveTo>
                    <a:pt x="0" y="0"/>
                  </a:moveTo>
                  <a:lnTo>
                    <a:pt x="1679" y="6986"/>
                  </a:lnTo>
                  <a:lnTo>
                    <a:pt x="11011" y="6986"/>
                  </a:lnTo>
                  <a:lnTo>
                    <a:pt x="899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473;p64">
              <a:extLst>
                <a:ext uri="{FF2B5EF4-FFF2-40B4-BE49-F238E27FC236}">
                  <a16:creationId xmlns:a16="http://schemas.microsoft.com/office/drawing/2014/main" id="{FB6FA99E-F5FF-4AC2-B1C1-968EF3EF40E4}"/>
                </a:ext>
              </a:extLst>
            </p:cNvPr>
            <p:cNvSpPr/>
            <p:nvPr/>
          </p:nvSpPr>
          <p:spPr>
            <a:xfrm>
              <a:off x="5029550" y="4935450"/>
              <a:ext cx="295525" cy="190275"/>
            </a:xfrm>
            <a:custGeom>
              <a:avLst/>
              <a:gdLst/>
              <a:ahLst/>
              <a:cxnLst/>
              <a:rect l="l" t="t" r="r" b="b"/>
              <a:pathLst>
                <a:path w="11821" h="7611" extrusionOk="0">
                  <a:moveTo>
                    <a:pt x="9159" y="624"/>
                  </a:moveTo>
                  <a:lnTo>
                    <a:pt x="10992" y="6986"/>
                  </a:lnTo>
                  <a:lnTo>
                    <a:pt x="2321" y="6986"/>
                  </a:lnTo>
                  <a:lnTo>
                    <a:pt x="793" y="624"/>
                  </a:lnTo>
                  <a:close/>
                  <a:moveTo>
                    <a:pt x="1" y="1"/>
                  </a:moveTo>
                  <a:lnTo>
                    <a:pt x="1830" y="7610"/>
                  </a:lnTo>
                  <a:lnTo>
                    <a:pt x="11821" y="7610"/>
                  </a:lnTo>
                  <a:lnTo>
                    <a:pt x="9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474;p64">
              <a:extLst>
                <a:ext uri="{FF2B5EF4-FFF2-40B4-BE49-F238E27FC236}">
                  <a16:creationId xmlns:a16="http://schemas.microsoft.com/office/drawing/2014/main" id="{3B315880-A1A4-4582-952C-26ED086A474C}"/>
                </a:ext>
              </a:extLst>
            </p:cNvPr>
            <p:cNvSpPr/>
            <p:nvPr/>
          </p:nvSpPr>
          <p:spPr>
            <a:xfrm>
              <a:off x="5383725" y="4629000"/>
              <a:ext cx="268150" cy="151725"/>
            </a:xfrm>
            <a:custGeom>
              <a:avLst/>
              <a:gdLst/>
              <a:ahLst/>
              <a:cxnLst/>
              <a:rect l="l" t="t" r="r" b="b"/>
              <a:pathLst>
                <a:path w="10726" h="6069" extrusionOk="0">
                  <a:moveTo>
                    <a:pt x="1" y="0"/>
                  </a:moveTo>
                  <a:lnTo>
                    <a:pt x="2040" y="6068"/>
                  </a:lnTo>
                  <a:lnTo>
                    <a:pt x="10725"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475;p64">
              <a:extLst>
                <a:ext uri="{FF2B5EF4-FFF2-40B4-BE49-F238E27FC236}">
                  <a16:creationId xmlns:a16="http://schemas.microsoft.com/office/drawing/2014/main" id="{3B9EDF10-6770-4529-94DB-FF3B55BB8C97}"/>
                </a:ext>
              </a:extLst>
            </p:cNvPr>
            <p:cNvSpPr/>
            <p:nvPr/>
          </p:nvSpPr>
          <p:spPr>
            <a:xfrm>
              <a:off x="5372900" y="4621200"/>
              <a:ext cx="290300" cy="167300"/>
            </a:xfrm>
            <a:custGeom>
              <a:avLst/>
              <a:gdLst/>
              <a:ahLst/>
              <a:cxnLst/>
              <a:rect l="l" t="t" r="r" b="b"/>
              <a:pathLst>
                <a:path w="11612" h="6692" extrusionOk="0">
                  <a:moveTo>
                    <a:pt x="8616" y="624"/>
                  </a:moveTo>
                  <a:lnTo>
                    <a:pt x="10705" y="6068"/>
                  </a:lnTo>
                  <a:lnTo>
                    <a:pt x="2697" y="6068"/>
                  </a:lnTo>
                  <a:lnTo>
                    <a:pt x="867" y="624"/>
                  </a:lnTo>
                  <a:close/>
                  <a:moveTo>
                    <a:pt x="1" y="1"/>
                  </a:moveTo>
                  <a:lnTo>
                    <a:pt x="2248" y="6692"/>
                  </a:lnTo>
                  <a:lnTo>
                    <a:pt x="11612" y="6692"/>
                  </a:lnTo>
                  <a:lnTo>
                    <a:pt x="90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476;p64">
              <a:extLst>
                <a:ext uri="{FF2B5EF4-FFF2-40B4-BE49-F238E27FC236}">
                  <a16:creationId xmlns:a16="http://schemas.microsoft.com/office/drawing/2014/main" id="{7B31CD65-04A7-4EC4-9AAE-94D93867CD37}"/>
                </a:ext>
              </a:extLst>
            </p:cNvPr>
            <p:cNvSpPr/>
            <p:nvPr/>
          </p:nvSpPr>
          <p:spPr>
            <a:xfrm>
              <a:off x="3305050" y="4341925"/>
              <a:ext cx="216925" cy="145225"/>
            </a:xfrm>
            <a:custGeom>
              <a:avLst/>
              <a:gdLst/>
              <a:ahLst/>
              <a:cxnLst/>
              <a:rect l="l" t="t" r="r" b="b"/>
              <a:pathLst>
                <a:path w="8677" h="5809" extrusionOk="0">
                  <a:moveTo>
                    <a:pt x="830" y="0"/>
                  </a:moveTo>
                  <a:lnTo>
                    <a:pt x="1" y="5808"/>
                  </a:lnTo>
                  <a:lnTo>
                    <a:pt x="8125" y="5808"/>
                  </a:lnTo>
                  <a:lnTo>
                    <a:pt x="867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477;p64">
              <a:extLst>
                <a:ext uri="{FF2B5EF4-FFF2-40B4-BE49-F238E27FC236}">
                  <a16:creationId xmlns:a16="http://schemas.microsoft.com/office/drawing/2014/main" id="{9A27252B-2CC3-4020-81FB-9CFCA21C62A3}"/>
                </a:ext>
              </a:extLst>
            </p:cNvPr>
            <p:cNvSpPr/>
            <p:nvPr/>
          </p:nvSpPr>
          <p:spPr>
            <a:xfrm>
              <a:off x="3296075" y="4334125"/>
              <a:ext cx="234475" cy="160800"/>
            </a:xfrm>
            <a:custGeom>
              <a:avLst/>
              <a:gdLst/>
              <a:ahLst/>
              <a:cxnLst/>
              <a:rect l="l" t="t" r="r" b="b"/>
              <a:pathLst>
                <a:path w="9379" h="6432" extrusionOk="0">
                  <a:moveTo>
                    <a:pt x="8693" y="624"/>
                  </a:moveTo>
                  <a:lnTo>
                    <a:pt x="8200" y="5809"/>
                  </a:lnTo>
                  <a:lnTo>
                    <a:pt x="720" y="5809"/>
                  </a:lnTo>
                  <a:lnTo>
                    <a:pt x="1460" y="624"/>
                  </a:lnTo>
                  <a:close/>
                  <a:moveTo>
                    <a:pt x="919" y="1"/>
                  </a:moveTo>
                  <a:lnTo>
                    <a:pt x="1" y="6432"/>
                  </a:lnTo>
                  <a:lnTo>
                    <a:pt x="8768" y="6432"/>
                  </a:lnTo>
                  <a:lnTo>
                    <a:pt x="9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478;p64">
              <a:extLst>
                <a:ext uri="{FF2B5EF4-FFF2-40B4-BE49-F238E27FC236}">
                  <a16:creationId xmlns:a16="http://schemas.microsoft.com/office/drawing/2014/main" id="{5FADB240-E9B2-486D-9F24-34C53FF0562A}"/>
                </a:ext>
              </a:extLst>
            </p:cNvPr>
            <p:cNvSpPr/>
            <p:nvPr/>
          </p:nvSpPr>
          <p:spPr>
            <a:xfrm>
              <a:off x="4894950" y="4341925"/>
              <a:ext cx="238050" cy="145225"/>
            </a:xfrm>
            <a:custGeom>
              <a:avLst/>
              <a:gdLst/>
              <a:ahLst/>
              <a:cxnLst/>
              <a:rect l="l" t="t" r="r" b="b"/>
              <a:pathLst>
                <a:path w="9522" h="5809" extrusionOk="0">
                  <a:moveTo>
                    <a:pt x="1" y="0"/>
                  </a:moveTo>
                  <a:lnTo>
                    <a:pt x="1397" y="5808"/>
                  </a:lnTo>
                  <a:lnTo>
                    <a:pt x="9521"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479;p64">
              <a:extLst>
                <a:ext uri="{FF2B5EF4-FFF2-40B4-BE49-F238E27FC236}">
                  <a16:creationId xmlns:a16="http://schemas.microsoft.com/office/drawing/2014/main" id="{AE5C7645-8060-4112-A5B5-D5F9297E20DF}"/>
                </a:ext>
              </a:extLst>
            </p:cNvPr>
            <p:cNvSpPr/>
            <p:nvPr/>
          </p:nvSpPr>
          <p:spPr>
            <a:xfrm>
              <a:off x="4885075" y="4334125"/>
              <a:ext cx="258250" cy="160800"/>
            </a:xfrm>
            <a:custGeom>
              <a:avLst/>
              <a:gdLst/>
              <a:ahLst/>
              <a:cxnLst/>
              <a:rect l="l" t="t" r="r" b="b"/>
              <a:pathLst>
                <a:path w="10330" h="6432" extrusionOk="0">
                  <a:moveTo>
                    <a:pt x="8008" y="624"/>
                  </a:moveTo>
                  <a:lnTo>
                    <a:pt x="9502" y="5809"/>
                  </a:lnTo>
                  <a:lnTo>
                    <a:pt x="2038" y="5809"/>
                  </a:lnTo>
                  <a:lnTo>
                    <a:pt x="791" y="624"/>
                  </a:lnTo>
                  <a:close/>
                  <a:moveTo>
                    <a:pt x="0" y="1"/>
                  </a:moveTo>
                  <a:lnTo>
                    <a:pt x="1545" y="6432"/>
                  </a:lnTo>
                  <a:lnTo>
                    <a:pt x="10329" y="6432"/>
                  </a:lnTo>
                  <a:lnTo>
                    <a:pt x="8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80;p64">
              <a:extLst>
                <a:ext uri="{FF2B5EF4-FFF2-40B4-BE49-F238E27FC236}">
                  <a16:creationId xmlns:a16="http://schemas.microsoft.com/office/drawing/2014/main" id="{970E2008-0811-457B-9E0F-8C977863667B}"/>
                </a:ext>
              </a:extLst>
            </p:cNvPr>
            <p:cNvSpPr/>
            <p:nvPr/>
          </p:nvSpPr>
          <p:spPr>
            <a:xfrm>
              <a:off x="3101975" y="4341925"/>
              <a:ext cx="223850" cy="145225"/>
            </a:xfrm>
            <a:custGeom>
              <a:avLst/>
              <a:gdLst/>
              <a:ahLst/>
              <a:cxnLst/>
              <a:rect l="l" t="t" r="r" b="b"/>
              <a:pathLst>
                <a:path w="8954" h="5809" extrusionOk="0">
                  <a:moveTo>
                    <a:pt x="1107" y="0"/>
                  </a:moveTo>
                  <a:lnTo>
                    <a:pt x="0" y="5808"/>
                  </a:lnTo>
                  <a:lnTo>
                    <a:pt x="8124" y="5808"/>
                  </a:lnTo>
                  <a:lnTo>
                    <a:pt x="895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81;p64">
              <a:extLst>
                <a:ext uri="{FF2B5EF4-FFF2-40B4-BE49-F238E27FC236}">
                  <a16:creationId xmlns:a16="http://schemas.microsoft.com/office/drawing/2014/main" id="{4842F73B-5E45-43A8-B6A5-E0C67680C20C}"/>
                </a:ext>
              </a:extLst>
            </p:cNvPr>
            <p:cNvSpPr/>
            <p:nvPr/>
          </p:nvSpPr>
          <p:spPr>
            <a:xfrm>
              <a:off x="3092550" y="4334125"/>
              <a:ext cx="242250" cy="160800"/>
            </a:xfrm>
            <a:custGeom>
              <a:avLst/>
              <a:gdLst/>
              <a:ahLst/>
              <a:cxnLst/>
              <a:rect l="l" t="t" r="r" b="b"/>
              <a:pathLst>
                <a:path w="9690" h="6432" extrusionOk="0">
                  <a:moveTo>
                    <a:pt x="8970" y="624"/>
                  </a:moveTo>
                  <a:lnTo>
                    <a:pt x="8231" y="5809"/>
                  </a:lnTo>
                  <a:lnTo>
                    <a:pt x="754" y="5809"/>
                  </a:lnTo>
                  <a:lnTo>
                    <a:pt x="1743" y="624"/>
                  </a:lnTo>
                  <a:close/>
                  <a:moveTo>
                    <a:pt x="1227" y="1"/>
                  </a:moveTo>
                  <a:lnTo>
                    <a:pt x="1" y="6432"/>
                  </a:lnTo>
                  <a:lnTo>
                    <a:pt x="8771" y="6432"/>
                  </a:lnTo>
                  <a:lnTo>
                    <a:pt x="9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82;p64">
              <a:extLst>
                <a:ext uri="{FF2B5EF4-FFF2-40B4-BE49-F238E27FC236}">
                  <a16:creationId xmlns:a16="http://schemas.microsoft.com/office/drawing/2014/main" id="{DFBD8161-2B76-4E8E-83AD-BB83604AD652}"/>
                </a:ext>
              </a:extLst>
            </p:cNvPr>
            <p:cNvSpPr/>
            <p:nvPr/>
          </p:nvSpPr>
          <p:spPr>
            <a:xfrm>
              <a:off x="3711275" y="4341925"/>
              <a:ext cx="203100" cy="145225"/>
            </a:xfrm>
            <a:custGeom>
              <a:avLst/>
              <a:gdLst/>
              <a:ahLst/>
              <a:cxnLst/>
              <a:rect l="l" t="t" r="r" b="b"/>
              <a:pathLst>
                <a:path w="8124" h="5809" extrusionOk="0">
                  <a:moveTo>
                    <a:pt x="273" y="0"/>
                  </a:moveTo>
                  <a:lnTo>
                    <a:pt x="1" y="5808"/>
                  </a:lnTo>
                  <a:lnTo>
                    <a:pt x="8124" y="5808"/>
                  </a:lnTo>
                  <a:lnTo>
                    <a:pt x="81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83;p64">
              <a:extLst>
                <a:ext uri="{FF2B5EF4-FFF2-40B4-BE49-F238E27FC236}">
                  <a16:creationId xmlns:a16="http://schemas.microsoft.com/office/drawing/2014/main" id="{3DC16752-778D-472C-84FF-A55232063558}"/>
                </a:ext>
              </a:extLst>
            </p:cNvPr>
            <p:cNvSpPr/>
            <p:nvPr/>
          </p:nvSpPr>
          <p:spPr>
            <a:xfrm>
              <a:off x="3703100" y="4334125"/>
              <a:ext cx="219075" cy="160800"/>
            </a:xfrm>
            <a:custGeom>
              <a:avLst/>
              <a:gdLst/>
              <a:ahLst/>
              <a:cxnLst/>
              <a:rect l="l" t="t" r="r" b="b"/>
              <a:pathLst>
                <a:path w="8763" h="6432" extrusionOk="0">
                  <a:moveTo>
                    <a:pt x="8134" y="624"/>
                  </a:moveTo>
                  <a:lnTo>
                    <a:pt x="8139" y="5809"/>
                  </a:lnTo>
                  <a:lnTo>
                    <a:pt x="653" y="5809"/>
                  </a:lnTo>
                  <a:lnTo>
                    <a:pt x="897" y="624"/>
                  </a:lnTo>
                  <a:close/>
                  <a:moveTo>
                    <a:pt x="302" y="1"/>
                  </a:moveTo>
                  <a:lnTo>
                    <a:pt x="1" y="6432"/>
                  </a:lnTo>
                  <a:lnTo>
                    <a:pt x="8762" y="6432"/>
                  </a:lnTo>
                  <a:lnTo>
                    <a:pt x="8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84;p64">
              <a:extLst>
                <a:ext uri="{FF2B5EF4-FFF2-40B4-BE49-F238E27FC236}">
                  <a16:creationId xmlns:a16="http://schemas.microsoft.com/office/drawing/2014/main" id="{B8EEE58B-0EF1-46E9-876E-F6B734F86F71}"/>
                </a:ext>
              </a:extLst>
            </p:cNvPr>
            <p:cNvSpPr/>
            <p:nvPr/>
          </p:nvSpPr>
          <p:spPr>
            <a:xfrm>
              <a:off x="2898875" y="4341925"/>
              <a:ext cx="230800" cy="145225"/>
            </a:xfrm>
            <a:custGeom>
              <a:avLst/>
              <a:gdLst/>
              <a:ahLst/>
              <a:cxnLst/>
              <a:rect l="l" t="t" r="r" b="b"/>
              <a:pathLst>
                <a:path w="9232" h="5809" extrusionOk="0">
                  <a:moveTo>
                    <a:pt x="1385" y="0"/>
                  </a:moveTo>
                  <a:lnTo>
                    <a:pt x="0" y="5808"/>
                  </a:lnTo>
                  <a:lnTo>
                    <a:pt x="8124" y="5808"/>
                  </a:lnTo>
                  <a:lnTo>
                    <a:pt x="923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85;p64">
              <a:extLst>
                <a:ext uri="{FF2B5EF4-FFF2-40B4-BE49-F238E27FC236}">
                  <a16:creationId xmlns:a16="http://schemas.microsoft.com/office/drawing/2014/main" id="{677EFE75-92D6-43A8-974B-F5536E3DF667}"/>
                </a:ext>
              </a:extLst>
            </p:cNvPr>
            <p:cNvSpPr/>
            <p:nvPr/>
          </p:nvSpPr>
          <p:spPr>
            <a:xfrm>
              <a:off x="2889000" y="4334125"/>
              <a:ext cx="250075" cy="160800"/>
            </a:xfrm>
            <a:custGeom>
              <a:avLst/>
              <a:gdLst/>
              <a:ahLst/>
              <a:cxnLst/>
              <a:rect l="l" t="t" r="r" b="b"/>
              <a:pathLst>
                <a:path w="10003" h="6432" extrusionOk="0">
                  <a:moveTo>
                    <a:pt x="9250" y="624"/>
                  </a:moveTo>
                  <a:lnTo>
                    <a:pt x="8261" y="5809"/>
                  </a:lnTo>
                  <a:lnTo>
                    <a:pt x="789" y="5809"/>
                  </a:lnTo>
                  <a:lnTo>
                    <a:pt x="2026" y="624"/>
                  </a:lnTo>
                  <a:close/>
                  <a:moveTo>
                    <a:pt x="1534" y="1"/>
                  </a:moveTo>
                  <a:lnTo>
                    <a:pt x="1" y="6432"/>
                  </a:lnTo>
                  <a:lnTo>
                    <a:pt x="8777" y="6432"/>
                  </a:lnTo>
                  <a:lnTo>
                    <a:pt x="10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86;p64">
              <a:extLst>
                <a:ext uri="{FF2B5EF4-FFF2-40B4-BE49-F238E27FC236}">
                  <a16:creationId xmlns:a16="http://schemas.microsoft.com/office/drawing/2014/main" id="{7AE6AA6B-5756-425C-89A0-9D659733A129}"/>
                </a:ext>
              </a:extLst>
            </p:cNvPr>
            <p:cNvSpPr/>
            <p:nvPr/>
          </p:nvSpPr>
          <p:spPr>
            <a:xfrm>
              <a:off x="2695775" y="4341925"/>
              <a:ext cx="237750" cy="145225"/>
            </a:xfrm>
            <a:custGeom>
              <a:avLst/>
              <a:gdLst/>
              <a:ahLst/>
              <a:cxnLst/>
              <a:rect l="l" t="t" r="r" b="b"/>
              <a:pathLst>
                <a:path w="9510" h="5809" extrusionOk="0">
                  <a:moveTo>
                    <a:pt x="1663" y="0"/>
                  </a:moveTo>
                  <a:lnTo>
                    <a:pt x="1" y="5808"/>
                  </a:lnTo>
                  <a:lnTo>
                    <a:pt x="8124" y="5808"/>
                  </a:lnTo>
                  <a:lnTo>
                    <a:pt x="950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87;p64">
              <a:extLst>
                <a:ext uri="{FF2B5EF4-FFF2-40B4-BE49-F238E27FC236}">
                  <a16:creationId xmlns:a16="http://schemas.microsoft.com/office/drawing/2014/main" id="{DD82A07A-8305-4E72-B1D3-28DFFE0B08E1}"/>
                </a:ext>
              </a:extLst>
            </p:cNvPr>
            <p:cNvSpPr/>
            <p:nvPr/>
          </p:nvSpPr>
          <p:spPr>
            <a:xfrm>
              <a:off x="2685450" y="4334125"/>
              <a:ext cx="257950" cy="160800"/>
            </a:xfrm>
            <a:custGeom>
              <a:avLst/>
              <a:gdLst/>
              <a:ahLst/>
              <a:cxnLst/>
              <a:rect l="l" t="t" r="r" b="b"/>
              <a:pathLst>
                <a:path w="10318" h="6432" extrusionOk="0">
                  <a:moveTo>
                    <a:pt x="9528" y="624"/>
                  </a:moveTo>
                  <a:lnTo>
                    <a:pt x="8291" y="5809"/>
                  </a:lnTo>
                  <a:lnTo>
                    <a:pt x="827" y="5809"/>
                  </a:lnTo>
                  <a:lnTo>
                    <a:pt x="2311" y="624"/>
                  </a:lnTo>
                  <a:close/>
                  <a:moveTo>
                    <a:pt x="1842" y="1"/>
                  </a:moveTo>
                  <a:lnTo>
                    <a:pt x="1" y="6432"/>
                  </a:lnTo>
                  <a:lnTo>
                    <a:pt x="8783" y="6432"/>
                  </a:lnTo>
                  <a:lnTo>
                    <a:pt x="10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88;p64">
              <a:extLst>
                <a:ext uri="{FF2B5EF4-FFF2-40B4-BE49-F238E27FC236}">
                  <a16:creationId xmlns:a16="http://schemas.microsoft.com/office/drawing/2014/main" id="{625FA79E-68CE-471C-88AD-5AAC266BBA61}"/>
                </a:ext>
              </a:extLst>
            </p:cNvPr>
            <p:cNvSpPr/>
            <p:nvPr/>
          </p:nvSpPr>
          <p:spPr>
            <a:xfrm>
              <a:off x="3508175" y="4341925"/>
              <a:ext cx="209950" cy="145225"/>
            </a:xfrm>
            <a:custGeom>
              <a:avLst/>
              <a:gdLst/>
              <a:ahLst/>
              <a:cxnLst/>
              <a:rect l="l" t="t" r="r" b="b"/>
              <a:pathLst>
                <a:path w="8398" h="5809" extrusionOk="0">
                  <a:moveTo>
                    <a:pt x="551" y="0"/>
                  </a:moveTo>
                  <a:lnTo>
                    <a:pt x="0" y="5808"/>
                  </a:lnTo>
                  <a:lnTo>
                    <a:pt x="8125" y="580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89;p64">
              <a:extLst>
                <a:ext uri="{FF2B5EF4-FFF2-40B4-BE49-F238E27FC236}">
                  <a16:creationId xmlns:a16="http://schemas.microsoft.com/office/drawing/2014/main" id="{D52667F3-8AC4-402D-AC0B-9846F486AD02}"/>
                </a:ext>
              </a:extLst>
            </p:cNvPr>
            <p:cNvSpPr/>
            <p:nvPr/>
          </p:nvSpPr>
          <p:spPr>
            <a:xfrm>
              <a:off x="3499600" y="4334125"/>
              <a:ext cx="226675" cy="160800"/>
            </a:xfrm>
            <a:custGeom>
              <a:avLst/>
              <a:gdLst/>
              <a:ahLst/>
              <a:cxnLst/>
              <a:rect l="l" t="t" r="r" b="b"/>
              <a:pathLst>
                <a:path w="9067" h="6432" extrusionOk="0">
                  <a:moveTo>
                    <a:pt x="8413" y="624"/>
                  </a:moveTo>
                  <a:lnTo>
                    <a:pt x="8169" y="5809"/>
                  </a:lnTo>
                  <a:lnTo>
                    <a:pt x="686" y="5809"/>
                  </a:lnTo>
                  <a:lnTo>
                    <a:pt x="1177" y="624"/>
                  </a:lnTo>
                  <a:close/>
                  <a:moveTo>
                    <a:pt x="610" y="1"/>
                  </a:moveTo>
                  <a:lnTo>
                    <a:pt x="1" y="6432"/>
                  </a:lnTo>
                  <a:lnTo>
                    <a:pt x="8765" y="6432"/>
                  </a:lnTo>
                  <a:lnTo>
                    <a:pt x="9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90;p64">
              <a:extLst>
                <a:ext uri="{FF2B5EF4-FFF2-40B4-BE49-F238E27FC236}">
                  <a16:creationId xmlns:a16="http://schemas.microsoft.com/office/drawing/2014/main" id="{555EEADF-8ABD-44AA-B683-33318C43F662}"/>
                </a:ext>
              </a:extLst>
            </p:cNvPr>
            <p:cNvSpPr/>
            <p:nvPr/>
          </p:nvSpPr>
          <p:spPr>
            <a:xfrm>
              <a:off x="4698800" y="4341925"/>
              <a:ext cx="231075" cy="145225"/>
            </a:xfrm>
            <a:custGeom>
              <a:avLst/>
              <a:gdLst/>
              <a:ahLst/>
              <a:cxnLst/>
              <a:rect l="l" t="t" r="r" b="b"/>
              <a:pathLst>
                <a:path w="9243" h="5809" extrusionOk="0">
                  <a:moveTo>
                    <a:pt x="1" y="0"/>
                  </a:moveTo>
                  <a:lnTo>
                    <a:pt x="1118" y="5808"/>
                  </a:lnTo>
                  <a:lnTo>
                    <a:pt x="9243"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91;p64">
              <a:extLst>
                <a:ext uri="{FF2B5EF4-FFF2-40B4-BE49-F238E27FC236}">
                  <a16:creationId xmlns:a16="http://schemas.microsoft.com/office/drawing/2014/main" id="{22958FEF-1632-4746-8D8E-E6AB8812F142}"/>
                </a:ext>
              </a:extLst>
            </p:cNvPr>
            <p:cNvSpPr/>
            <p:nvPr/>
          </p:nvSpPr>
          <p:spPr>
            <a:xfrm>
              <a:off x="4689350" y="4334125"/>
              <a:ext cx="250425" cy="160800"/>
            </a:xfrm>
            <a:custGeom>
              <a:avLst/>
              <a:gdLst/>
              <a:ahLst/>
              <a:cxnLst/>
              <a:rect l="l" t="t" r="r" b="b"/>
              <a:pathLst>
                <a:path w="10017" h="6432" extrusionOk="0">
                  <a:moveTo>
                    <a:pt x="7978" y="624"/>
                  </a:moveTo>
                  <a:lnTo>
                    <a:pt x="9225" y="5809"/>
                  </a:lnTo>
                  <a:lnTo>
                    <a:pt x="1755" y="5809"/>
                  </a:lnTo>
                  <a:lnTo>
                    <a:pt x="756" y="624"/>
                  </a:lnTo>
                  <a:close/>
                  <a:moveTo>
                    <a:pt x="1" y="1"/>
                  </a:moveTo>
                  <a:lnTo>
                    <a:pt x="1239" y="6432"/>
                  </a:lnTo>
                  <a:lnTo>
                    <a:pt x="10016" y="6432"/>
                  </a:lnTo>
                  <a:lnTo>
                    <a:pt x="8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92;p64">
              <a:extLst>
                <a:ext uri="{FF2B5EF4-FFF2-40B4-BE49-F238E27FC236}">
                  <a16:creationId xmlns:a16="http://schemas.microsoft.com/office/drawing/2014/main" id="{AEC4EC2E-9731-45C9-84B9-500A883E8722}"/>
                </a:ext>
              </a:extLst>
            </p:cNvPr>
            <p:cNvSpPr/>
            <p:nvPr/>
          </p:nvSpPr>
          <p:spPr>
            <a:xfrm>
              <a:off x="4502675" y="4341925"/>
              <a:ext cx="224100" cy="145225"/>
            </a:xfrm>
            <a:custGeom>
              <a:avLst/>
              <a:gdLst/>
              <a:ahLst/>
              <a:cxnLst/>
              <a:rect l="l" t="t" r="r" b="b"/>
              <a:pathLst>
                <a:path w="8964" h="5809" extrusionOk="0">
                  <a:moveTo>
                    <a:pt x="1" y="0"/>
                  </a:moveTo>
                  <a:lnTo>
                    <a:pt x="840" y="5808"/>
                  </a:lnTo>
                  <a:lnTo>
                    <a:pt x="8963"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93;p64">
              <a:extLst>
                <a:ext uri="{FF2B5EF4-FFF2-40B4-BE49-F238E27FC236}">
                  <a16:creationId xmlns:a16="http://schemas.microsoft.com/office/drawing/2014/main" id="{327521DF-64C1-44C0-92EA-B0A85F914BA7}"/>
                </a:ext>
              </a:extLst>
            </p:cNvPr>
            <p:cNvSpPr/>
            <p:nvPr/>
          </p:nvSpPr>
          <p:spPr>
            <a:xfrm>
              <a:off x="4493675" y="4334125"/>
              <a:ext cx="242525" cy="160800"/>
            </a:xfrm>
            <a:custGeom>
              <a:avLst/>
              <a:gdLst/>
              <a:ahLst/>
              <a:cxnLst/>
              <a:rect l="l" t="t" r="r" b="b"/>
              <a:pathLst>
                <a:path w="9701" h="6432" extrusionOk="0">
                  <a:moveTo>
                    <a:pt x="7948" y="624"/>
                  </a:moveTo>
                  <a:lnTo>
                    <a:pt x="8947" y="5809"/>
                  </a:lnTo>
                  <a:lnTo>
                    <a:pt x="1469" y="5809"/>
                  </a:lnTo>
                  <a:lnTo>
                    <a:pt x="720" y="624"/>
                  </a:lnTo>
                  <a:close/>
                  <a:moveTo>
                    <a:pt x="1" y="1"/>
                  </a:moveTo>
                  <a:lnTo>
                    <a:pt x="930" y="6432"/>
                  </a:lnTo>
                  <a:lnTo>
                    <a:pt x="9701" y="6432"/>
                  </a:lnTo>
                  <a:lnTo>
                    <a:pt x="84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94;p64">
              <a:extLst>
                <a:ext uri="{FF2B5EF4-FFF2-40B4-BE49-F238E27FC236}">
                  <a16:creationId xmlns:a16="http://schemas.microsoft.com/office/drawing/2014/main" id="{DA97BAD9-6F57-4C52-8BAC-CD4A1C31AB36}"/>
                </a:ext>
              </a:extLst>
            </p:cNvPr>
            <p:cNvSpPr/>
            <p:nvPr/>
          </p:nvSpPr>
          <p:spPr>
            <a:xfrm>
              <a:off x="4110375" y="4341925"/>
              <a:ext cx="210200" cy="145225"/>
            </a:xfrm>
            <a:custGeom>
              <a:avLst/>
              <a:gdLst/>
              <a:ahLst/>
              <a:cxnLst/>
              <a:rect l="l" t="t" r="r" b="b"/>
              <a:pathLst>
                <a:path w="8408" h="5809" extrusionOk="0">
                  <a:moveTo>
                    <a:pt x="0" y="0"/>
                  </a:moveTo>
                  <a:lnTo>
                    <a:pt x="284" y="5808"/>
                  </a:lnTo>
                  <a:lnTo>
                    <a:pt x="840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95;p64">
              <a:extLst>
                <a:ext uri="{FF2B5EF4-FFF2-40B4-BE49-F238E27FC236}">
                  <a16:creationId xmlns:a16="http://schemas.microsoft.com/office/drawing/2014/main" id="{035A5AB0-2E27-4D5E-817D-087AD0477FDE}"/>
                </a:ext>
              </a:extLst>
            </p:cNvPr>
            <p:cNvSpPr/>
            <p:nvPr/>
          </p:nvSpPr>
          <p:spPr>
            <a:xfrm>
              <a:off x="4102200" y="4334125"/>
              <a:ext cx="226975" cy="160800"/>
            </a:xfrm>
            <a:custGeom>
              <a:avLst/>
              <a:gdLst/>
              <a:ahLst/>
              <a:cxnLst/>
              <a:rect l="l" t="t" r="r" b="b"/>
              <a:pathLst>
                <a:path w="9079" h="6432" extrusionOk="0">
                  <a:moveTo>
                    <a:pt x="7890" y="624"/>
                  </a:moveTo>
                  <a:lnTo>
                    <a:pt x="8391" y="5809"/>
                  </a:lnTo>
                  <a:lnTo>
                    <a:pt x="908" y="5809"/>
                  </a:lnTo>
                  <a:lnTo>
                    <a:pt x="655" y="624"/>
                  </a:lnTo>
                  <a:close/>
                  <a:moveTo>
                    <a:pt x="1" y="1"/>
                  </a:moveTo>
                  <a:lnTo>
                    <a:pt x="314" y="6432"/>
                  </a:lnTo>
                  <a:lnTo>
                    <a:pt x="9078"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496;p64">
              <a:extLst>
                <a:ext uri="{FF2B5EF4-FFF2-40B4-BE49-F238E27FC236}">
                  <a16:creationId xmlns:a16="http://schemas.microsoft.com/office/drawing/2014/main" id="{DCAECC97-F6D7-449D-BDD9-3DDE9E5EBC79}"/>
                </a:ext>
              </a:extLst>
            </p:cNvPr>
            <p:cNvSpPr/>
            <p:nvPr/>
          </p:nvSpPr>
          <p:spPr>
            <a:xfrm>
              <a:off x="2515175" y="4943250"/>
              <a:ext cx="2332975" cy="174675"/>
            </a:xfrm>
            <a:custGeom>
              <a:avLst/>
              <a:gdLst/>
              <a:ahLst/>
              <a:cxnLst/>
              <a:rect l="l" t="t" r="r" b="b"/>
              <a:pathLst>
                <a:path w="93319" h="6987" extrusionOk="0">
                  <a:moveTo>
                    <a:pt x="2001" y="0"/>
                  </a:moveTo>
                  <a:lnTo>
                    <a:pt x="0" y="6987"/>
                  </a:lnTo>
                  <a:lnTo>
                    <a:pt x="93318" y="6987"/>
                  </a:lnTo>
                  <a:lnTo>
                    <a:pt x="9197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497;p64">
              <a:extLst>
                <a:ext uri="{FF2B5EF4-FFF2-40B4-BE49-F238E27FC236}">
                  <a16:creationId xmlns:a16="http://schemas.microsoft.com/office/drawing/2014/main" id="{3B918153-3FEC-4895-9B09-BE9B019A37A3}"/>
                </a:ext>
              </a:extLst>
            </p:cNvPr>
            <p:cNvSpPr/>
            <p:nvPr/>
          </p:nvSpPr>
          <p:spPr>
            <a:xfrm>
              <a:off x="2504850" y="4935450"/>
              <a:ext cx="2352750" cy="190275"/>
            </a:xfrm>
            <a:custGeom>
              <a:avLst/>
              <a:gdLst/>
              <a:ahLst/>
              <a:cxnLst/>
              <a:rect l="l" t="t" r="r" b="b"/>
              <a:pathLst>
                <a:path w="94110" h="7611" extrusionOk="0">
                  <a:moveTo>
                    <a:pt x="92130" y="624"/>
                  </a:moveTo>
                  <a:lnTo>
                    <a:pt x="93354" y="6986"/>
                  </a:lnTo>
                  <a:lnTo>
                    <a:pt x="827" y="6986"/>
                  </a:lnTo>
                  <a:lnTo>
                    <a:pt x="2649" y="624"/>
                  </a:lnTo>
                  <a:close/>
                  <a:moveTo>
                    <a:pt x="2178" y="1"/>
                  </a:moveTo>
                  <a:lnTo>
                    <a:pt x="0" y="7610"/>
                  </a:lnTo>
                  <a:lnTo>
                    <a:pt x="94109" y="7610"/>
                  </a:lnTo>
                  <a:lnTo>
                    <a:pt x="926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498;p64">
              <a:extLst>
                <a:ext uri="{FF2B5EF4-FFF2-40B4-BE49-F238E27FC236}">
                  <a16:creationId xmlns:a16="http://schemas.microsoft.com/office/drawing/2014/main" id="{BD7A9247-3CDC-42E4-823B-C05E4442D579}"/>
                </a:ext>
              </a:extLst>
            </p:cNvPr>
            <p:cNvSpPr/>
            <p:nvPr/>
          </p:nvSpPr>
          <p:spPr>
            <a:xfrm>
              <a:off x="4306525" y="4341925"/>
              <a:ext cx="217150" cy="145225"/>
            </a:xfrm>
            <a:custGeom>
              <a:avLst/>
              <a:gdLst/>
              <a:ahLst/>
              <a:cxnLst/>
              <a:rect l="l" t="t" r="r" b="b"/>
              <a:pathLst>
                <a:path w="8686" h="5809" extrusionOk="0">
                  <a:moveTo>
                    <a:pt x="1" y="0"/>
                  </a:moveTo>
                  <a:lnTo>
                    <a:pt x="562" y="5808"/>
                  </a:lnTo>
                  <a:lnTo>
                    <a:pt x="8686"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499;p64">
              <a:extLst>
                <a:ext uri="{FF2B5EF4-FFF2-40B4-BE49-F238E27FC236}">
                  <a16:creationId xmlns:a16="http://schemas.microsoft.com/office/drawing/2014/main" id="{3959B84F-4457-47B1-A734-38173A08A9AA}"/>
                </a:ext>
              </a:extLst>
            </p:cNvPr>
            <p:cNvSpPr/>
            <p:nvPr/>
          </p:nvSpPr>
          <p:spPr>
            <a:xfrm>
              <a:off x="4297950" y="4334125"/>
              <a:ext cx="234700" cy="160800"/>
            </a:xfrm>
            <a:custGeom>
              <a:avLst/>
              <a:gdLst/>
              <a:ahLst/>
              <a:cxnLst/>
              <a:rect l="l" t="t" r="r" b="b"/>
              <a:pathLst>
                <a:path w="9388" h="6432" extrusionOk="0">
                  <a:moveTo>
                    <a:pt x="7919" y="624"/>
                  </a:moveTo>
                  <a:lnTo>
                    <a:pt x="8669" y="5809"/>
                  </a:lnTo>
                  <a:lnTo>
                    <a:pt x="1187" y="5809"/>
                  </a:lnTo>
                  <a:lnTo>
                    <a:pt x="687" y="624"/>
                  </a:lnTo>
                  <a:close/>
                  <a:moveTo>
                    <a:pt x="0" y="1"/>
                  </a:moveTo>
                  <a:lnTo>
                    <a:pt x="622" y="6432"/>
                  </a:lnTo>
                  <a:lnTo>
                    <a:pt x="9388" y="6432"/>
                  </a:lnTo>
                  <a:lnTo>
                    <a:pt x="84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500;p64">
              <a:extLst>
                <a:ext uri="{FF2B5EF4-FFF2-40B4-BE49-F238E27FC236}">
                  <a16:creationId xmlns:a16="http://schemas.microsoft.com/office/drawing/2014/main" id="{A05422F3-1587-4EB5-88AA-76AE57917F89}"/>
                </a:ext>
              </a:extLst>
            </p:cNvPr>
            <p:cNvSpPr/>
            <p:nvPr/>
          </p:nvSpPr>
          <p:spPr>
            <a:xfrm>
              <a:off x="3753875" y="2050075"/>
              <a:ext cx="831275" cy="1058025"/>
            </a:xfrm>
            <a:custGeom>
              <a:avLst/>
              <a:gdLst/>
              <a:ahLst/>
              <a:cxnLst/>
              <a:rect l="l" t="t" r="r" b="b"/>
              <a:pathLst>
                <a:path w="33251" h="42321" extrusionOk="0">
                  <a:moveTo>
                    <a:pt x="16626" y="0"/>
                  </a:moveTo>
                  <a:cubicBezTo>
                    <a:pt x="12216" y="0"/>
                    <a:pt x="7987" y="2229"/>
                    <a:pt x="4870" y="6197"/>
                  </a:cubicBezTo>
                  <a:cubicBezTo>
                    <a:pt x="1752" y="10166"/>
                    <a:pt x="1" y="15548"/>
                    <a:pt x="1" y="21160"/>
                  </a:cubicBezTo>
                  <a:cubicBezTo>
                    <a:pt x="1" y="26771"/>
                    <a:pt x="1752" y="32153"/>
                    <a:pt x="4870" y="36122"/>
                  </a:cubicBezTo>
                  <a:cubicBezTo>
                    <a:pt x="7987" y="40090"/>
                    <a:pt x="12216" y="42320"/>
                    <a:pt x="16626" y="42320"/>
                  </a:cubicBezTo>
                  <a:cubicBezTo>
                    <a:pt x="21035" y="42320"/>
                    <a:pt x="25264" y="40090"/>
                    <a:pt x="28381" y="36122"/>
                  </a:cubicBezTo>
                  <a:cubicBezTo>
                    <a:pt x="31499" y="32153"/>
                    <a:pt x="33250" y="26771"/>
                    <a:pt x="33250" y="21160"/>
                  </a:cubicBezTo>
                  <a:cubicBezTo>
                    <a:pt x="33250" y="15548"/>
                    <a:pt x="31499" y="10166"/>
                    <a:pt x="28381" y="6197"/>
                  </a:cubicBezTo>
                  <a:cubicBezTo>
                    <a:pt x="25264" y="2229"/>
                    <a:pt x="21035" y="0"/>
                    <a:pt x="16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501;p64">
              <a:extLst>
                <a:ext uri="{FF2B5EF4-FFF2-40B4-BE49-F238E27FC236}">
                  <a16:creationId xmlns:a16="http://schemas.microsoft.com/office/drawing/2014/main" id="{D5A21AC1-21EA-4976-8C57-3CBEE320B220}"/>
                </a:ext>
              </a:extLst>
            </p:cNvPr>
            <p:cNvSpPr/>
            <p:nvPr/>
          </p:nvSpPr>
          <p:spPr>
            <a:xfrm>
              <a:off x="3746075" y="2042275"/>
              <a:ext cx="846850" cy="1073600"/>
            </a:xfrm>
            <a:custGeom>
              <a:avLst/>
              <a:gdLst/>
              <a:ahLst/>
              <a:cxnLst/>
              <a:rect l="l" t="t" r="r" b="b"/>
              <a:pathLst>
                <a:path w="33874" h="42944" extrusionOk="0">
                  <a:moveTo>
                    <a:pt x="16937" y="624"/>
                  </a:moveTo>
                  <a:cubicBezTo>
                    <a:pt x="25933" y="624"/>
                    <a:pt x="33251" y="9976"/>
                    <a:pt x="33251" y="21472"/>
                  </a:cubicBezTo>
                  <a:cubicBezTo>
                    <a:pt x="33251" y="32968"/>
                    <a:pt x="25933" y="42321"/>
                    <a:pt x="16937" y="42321"/>
                  </a:cubicBezTo>
                  <a:cubicBezTo>
                    <a:pt x="7942" y="42321"/>
                    <a:pt x="624" y="32968"/>
                    <a:pt x="624" y="21472"/>
                  </a:cubicBezTo>
                  <a:cubicBezTo>
                    <a:pt x="624" y="9976"/>
                    <a:pt x="7942" y="624"/>
                    <a:pt x="16937" y="624"/>
                  </a:cubicBezTo>
                  <a:close/>
                  <a:moveTo>
                    <a:pt x="16937" y="1"/>
                  </a:moveTo>
                  <a:cubicBezTo>
                    <a:pt x="7599" y="1"/>
                    <a:pt x="0" y="9633"/>
                    <a:pt x="0" y="21472"/>
                  </a:cubicBezTo>
                  <a:cubicBezTo>
                    <a:pt x="0" y="33311"/>
                    <a:pt x="7599" y="42943"/>
                    <a:pt x="16937" y="42943"/>
                  </a:cubicBezTo>
                  <a:cubicBezTo>
                    <a:pt x="26276" y="42943"/>
                    <a:pt x="33874" y="33310"/>
                    <a:pt x="33874" y="21472"/>
                  </a:cubicBezTo>
                  <a:cubicBezTo>
                    <a:pt x="33874" y="9634"/>
                    <a:pt x="26276" y="1"/>
                    <a:pt x="16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502;p64">
              <a:extLst>
                <a:ext uri="{FF2B5EF4-FFF2-40B4-BE49-F238E27FC236}">
                  <a16:creationId xmlns:a16="http://schemas.microsoft.com/office/drawing/2014/main" id="{C40B40FE-657F-4B76-BC03-52F2C44C9C16}"/>
                </a:ext>
              </a:extLst>
            </p:cNvPr>
            <p:cNvSpPr/>
            <p:nvPr/>
          </p:nvSpPr>
          <p:spPr>
            <a:xfrm>
              <a:off x="3061600" y="2704300"/>
              <a:ext cx="481125" cy="1222125"/>
            </a:xfrm>
            <a:custGeom>
              <a:avLst/>
              <a:gdLst/>
              <a:ahLst/>
              <a:cxnLst/>
              <a:rect l="l" t="t" r="r" b="b"/>
              <a:pathLst>
                <a:path w="19245" h="48885" extrusionOk="0">
                  <a:moveTo>
                    <a:pt x="14350" y="865"/>
                  </a:moveTo>
                  <a:lnTo>
                    <a:pt x="18595" y="4740"/>
                  </a:lnTo>
                  <a:lnTo>
                    <a:pt x="13979" y="45271"/>
                  </a:lnTo>
                  <a:cubicBezTo>
                    <a:pt x="13213" y="45726"/>
                    <a:pt x="9251" y="48026"/>
                    <a:pt x="7002" y="48251"/>
                  </a:cubicBezTo>
                  <a:cubicBezTo>
                    <a:pt x="6947" y="48256"/>
                    <a:pt x="6890" y="48259"/>
                    <a:pt x="6832" y="48259"/>
                  </a:cubicBezTo>
                  <a:cubicBezTo>
                    <a:pt x="5856" y="48259"/>
                    <a:pt x="4496" y="47535"/>
                    <a:pt x="3055" y="46232"/>
                  </a:cubicBezTo>
                  <a:cubicBezTo>
                    <a:pt x="1571" y="44888"/>
                    <a:pt x="624" y="43500"/>
                    <a:pt x="624" y="43144"/>
                  </a:cubicBezTo>
                  <a:cubicBezTo>
                    <a:pt x="730" y="42022"/>
                    <a:pt x="10421" y="12684"/>
                    <a:pt x="14350" y="865"/>
                  </a:cubicBezTo>
                  <a:close/>
                  <a:moveTo>
                    <a:pt x="14206" y="0"/>
                  </a:moveTo>
                  <a:cubicBezTo>
                    <a:pt x="14079" y="0"/>
                    <a:pt x="13955" y="78"/>
                    <a:pt x="13910" y="214"/>
                  </a:cubicBezTo>
                  <a:cubicBezTo>
                    <a:pt x="12487" y="4496"/>
                    <a:pt x="1" y="42079"/>
                    <a:pt x="1" y="43133"/>
                  </a:cubicBezTo>
                  <a:cubicBezTo>
                    <a:pt x="1" y="43869"/>
                    <a:pt x="1342" y="45522"/>
                    <a:pt x="2637" y="46694"/>
                  </a:cubicBezTo>
                  <a:cubicBezTo>
                    <a:pt x="3562" y="47531"/>
                    <a:pt x="5293" y="48884"/>
                    <a:pt x="6821" y="48884"/>
                  </a:cubicBezTo>
                  <a:cubicBezTo>
                    <a:pt x="6903" y="48884"/>
                    <a:pt x="6984" y="48880"/>
                    <a:pt x="7065" y="48872"/>
                  </a:cubicBezTo>
                  <a:cubicBezTo>
                    <a:pt x="9690" y="48609"/>
                    <a:pt x="14242" y="45843"/>
                    <a:pt x="14434" y="45725"/>
                  </a:cubicBezTo>
                  <a:cubicBezTo>
                    <a:pt x="14517" y="45676"/>
                    <a:pt x="14571" y="45591"/>
                    <a:pt x="14582" y="45496"/>
                  </a:cubicBezTo>
                  <a:lnTo>
                    <a:pt x="19234" y="4652"/>
                  </a:lnTo>
                  <a:cubicBezTo>
                    <a:pt x="19245" y="4553"/>
                    <a:pt x="19208" y="4455"/>
                    <a:pt x="19134" y="4387"/>
                  </a:cubicBezTo>
                  <a:lnTo>
                    <a:pt x="14416" y="82"/>
                  </a:lnTo>
                  <a:cubicBezTo>
                    <a:pt x="14355" y="26"/>
                    <a:pt x="14280" y="0"/>
                    <a:pt x="14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503;p64">
              <a:extLst>
                <a:ext uri="{FF2B5EF4-FFF2-40B4-BE49-F238E27FC236}">
                  <a16:creationId xmlns:a16="http://schemas.microsoft.com/office/drawing/2014/main" id="{895A4A0B-59C5-4A01-A75B-5D5006DF83B1}"/>
                </a:ext>
              </a:extLst>
            </p:cNvPr>
            <p:cNvSpPr/>
            <p:nvPr/>
          </p:nvSpPr>
          <p:spPr>
            <a:xfrm>
              <a:off x="3416725" y="2567300"/>
              <a:ext cx="1633975" cy="1503025"/>
            </a:xfrm>
            <a:custGeom>
              <a:avLst/>
              <a:gdLst/>
              <a:ahLst/>
              <a:cxnLst/>
              <a:rect l="l" t="t" r="r" b="b"/>
              <a:pathLst>
                <a:path w="65359" h="60121" extrusionOk="0">
                  <a:moveTo>
                    <a:pt x="32542" y="0"/>
                  </a:moveTo>
                  <a:lnTo>
                    <a:pt x="27577" y="276"/>
                  </a:lnTo>
                  <a:lnTo>
                    <a:pt x="0" y="5792"/>
                  </a:lnTo>
                  <a:lnTo>
                    <a:pt x="4418" y="60120"/>
                  </a:lnTo>
                  <a:lnTo>
                    <a:pt x="58196" y="60120"/>
                  </a:lnTo>
                  <a:lnTo>
                    <a:pt x="65359" y="3585"/>
                  </a:lnTo>
                  <a:lnTo>
                    <a:pt x="325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504;p64">
              <a:extLst>
                <a:ext uri="{FF2B5EF4-FFF2-40B4-BE49-F238E27FC236}">
                  <a16:creationId xmlns:a16="http://schemas.microsoft.com/office/drawing/2014/main" id="{2903A186-E012-43F4-B394-F15A0578E2FA}"/>
                </a:ext>
              </a:extLst>
            </p:cNvPr>
            <p:cNvSpPr/>
            <p:nvPr/>
          </p:nvSpPr>
          <p:spPr>
            <a:xfrm>
              <a:off x="3408625" y="2559500"/>
              <a:ext cx="1650400" cy="1518600"/>
            </a:xfrm>
            <a:custGeom>
              <a:avLst/>
              <a:gdLst/>
              <a:ahLst/>
              <a:cxnLst/>
              <a:rect l="l" t="t" r="r" b="b"/>
              <a:pathLst>
                <a:path w="66016" h="60744" extrusionOk="0">
                  <a:moveTo>
                    <a:pt x="32832" y="622"/>
                  </a:moveTo>
                  <a:lnTo>
                    <a:pt x="65335" y="4173"/>
                  </a:lnTo>
                  <a:lnTo>
                    <a:pt x="58245" y="60121"/>
                  </a:lnTo>
                  <a:lnTo>
                    <a:pt x="5029" y="60121"/>
                  </a:lnTo>
                  <a:lnTo>
                    <a:pt x="658" y="6355"/>
                  </a:lnTo>
                  <a:lnTo>
                    <a:pt x="27941" y="899"/>
                  </a:lnTo>
                  <a:lnTo>
                    <a:pt x="32832" y="622"/>
                  </a:lnTo>
                  <a:close/>
                  <a:moveTo>
                    <a:pt x="32849" y="1"/>
                  </a:moveTo>
                  <a:lnTo>
                    <a:pt x="27885" y="277"/>
                  </a:lnTo>
                  <a:cubicBezTo>
                    <a:pt x="27871" y="277"/>
                    <a:pt x="27856" y="279"/>
                    <a:pt x="27841" y="282"/>
                  </a:cubicBezTo>
                  <a:lnTo>
                    <a:pt x="263" y="5798"/>
                  </a:lnTo>
                  <a:cubicBezTo>
                    <a:pt x="108" y="5829"/>
                    <a:pt x="1" y="5971"/>
                    <a:pt x="14" y="6129"/>
                  </a:cubicBezTo>
                  <a:lnTo>
                    <a:pt x="4432" y="60457"/>
                  </a:lnTo>
                  <a:cubicBezTo>
                    <a:pt x="4445" y="60619"/>
                    <a:pt x="4580" y="60744"/>
                    <a:pt x="4742" y="60744"/>
                  </a:cubicBezTo>
                  <a:lnTo>
                    <a:pt x="58520" y="60744"/>
                  </a:lnTo>
                  <a:cubicBezTo>
                    <a:pt x="58677" y="60744"/>
                    <a:pt x="58810" y="60628"/>
                    <a:pt x="58830" y="60472"/>
                  </a:cubicBezTo>
                  <a:lnTo>
                    <a:pt x="65993" y="3937"/>
                  </a:lnTo>
                  <a:cubicBezTo>
                    <a:pt x="66015" y="3765"/>
                    <a:pt x="65892" y="3607"/>
                    <a:pt x="65718" y="3588"/>
                  </a:cubicBezTo>
                  <a:lnTo>
                    <a:pt x="32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505;p64">
              <a:extLst>
                <a:ext uri="{FF2B5EF4-FFF2-40B4-BE49-F238E27FC236}">
                  <a16:creationId xmlns:a16="http://schemas.microsoft.com/office/drawing/2014/main" id="{A3CC2D64-80A4-4E59-B80A-F2B1C716917C}"/>
                </a:ext>
              </a:extLst>
            </p:cNvPr>
            <p:cNvSpPr/>
            <p:nvPr/>
          </p:nvSpPr>
          <p:spPr>
            <a:xfrm>
              <a:off x="3747650" y="2491300"/>
              <a:ext cx="1027300" cy="1523850"/>
            </a:xfrm>
            <a:custGeom>
              <a:avLst/>
              <a:gdLst/>
              <a:ahLst/>
              <a:cxnLst/>
              <a:rect l="l" t="t" r="r" b="b"/>
              <a:pathLst>
                <a:path w="41092" h="60954" extrusionOk="0">
                  <a:moveTo>
                    <a:pt x="17213" y="1"/>
                  </a:moveTo>
                  <a:cubicBezTo>
                    <a:pt x="13945" y="1"/>
                    <a:pt x="11410" y="256"/>
                    <a:pt x="11410" y="256"/>
                  </a:cubicBezTo>
                  <a:cubicBezTo>
                    <a:pt x="11410" y="256"/>
                    <a:pt x="6933" y="2699"/>
                    <a:pt x="5829" y="4906"/>
                  </a:cubicBezTo>
                  <a:cubicBezTo>
                    <a:pt x="4727" y="7112"/>
                    <a:pt x="0" y="23448"/>
                    <a:pt x="0" y="23448"/>
                  </a:cubicBezTo>
                  <a:lnTo>
                    <a:pt x="7723" y="25103"/>
                  </a:lnTo>
                  <a:lnTo>
                    <a:pt x="276" y="28688"/>
                  </a:lnTo>
                  <a:lnTo>
                    <a:pt x="11541" y="60954"/>
                  </a:lnTo>
                  <a:lnTo>
                    <a:pt x="29466" y="59850"/>
                  </a:lnTo>
                  <a:lnTo>
                    <a:pt x="41092" y="25930"/>
                  </a:lnTo>
                  <a:lnTo>
                    <a:pt x="33921" y="22896"/>
                  </a:lnTo>
                  <a:lnTo>
                    <a:pt x="40264" y="20138"/>
                  </a:lnTo>
                  <a:cubicBezTo>
                    <a:pt x="40264" y="20138"/>
                    <a:pt x="34198" y="8556"/>
                    <a:pt x="30887" y="3592"/>
                  </a:cubicBezTo>
                  <a:cubicBezTo>
                    <a:pt x="28889" y="594"/>
                    <a:pt x="22198" y="1"/>
                    <a:pt x="17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506;p64">
              <a:extLst>
                <a:ext uri="{FF2B5EF4-FFF2-40B4-BE49-F238E27FC236}">
                  <a16:creationId xmlns:a16="http://schemas.microsoft.com/office/drawing/2014/main" id="{3186709E-A043-4BAA-8BAE-FFBDE713628D}"/>
                </a:ext>
              </a:extLst>
            </p:cNvPr>
            <p:cNvSpPr/>
            <p:nvPr/>
          </p:nvSpPr>
          <p:spPr>
            <a:xfrm>
              <a:off x="3738900" y="2483300"/>
              <a:ext cx="1044725" cy="1539650"/>
            </a:xfrm>
            <a:custGeom>
              <a:avLst/>
              <a:gdLst/>
              <a:ahLst/>
              <a:cxnLst/>
              <a:rect l="l" t="t" r="r" b="b"/>
              <a:pathLst>
                <a:path w="41789" h="61586" extrusionOk="0">
                  <a:moveTo>
                    <a:pt x="17572" y="636"/>
                  </a:moveTo>
                  <a:cubicBezTo>
                    <a:pt x="22492" y="636"/>
                    <a:pt x="29060" y="1208"/>
                    <a:pt x="30978" y="4086"/>
                  </a:cubicBezTo>
                  <a:cubicBezTo>
                    <a:pt x="33946" y="8537"/>
                    <a:pt x="39209" y="18464"/>
                    <a:pt x="40181" y="20307"/>
                  </a:cubicBezTo>
                  <a:lnTo>
                    <a:pt x="34147" y="22930"/>
                  </a:lnTo>
                  <a:cubicBezTo>
                    <a:pt x="33896" y="23039"/>
                    <a:pt x="33897" y="23396"/>
                    <a:pt x="34149" y="23503"/>
                  </a:cubicBezTo>
                  <a:lnTo>
                    <a:pt x="41052" y="26425"/>
                  </a:lnTo>
                  <a:lnTo>
                    <a:pt x="29588" y="59872"/>
                  </a:lnTo>
                  <a:lnTo>
                    <a:pt x="12107" y="60948"/>
                  </a:lnTo>
                  <a:lnTo>
                    <a:pt x="1012" y="29168"/>
                  </a:lnTo>
                  <a:lnTo>
                    <a:pt x="8207" y="25705"/>
                  </a:lnTo>
                  <a:cubicBezTo>
                    <a:pt x="8327" y="25646"/>
                    <a:pt x="8397" y="25519"/>
                    <a:pt x="8381" y="25386"/>
                  </a:cubicBezTo>
                  <a:cubicBezTo>
                    <a:pt x="8365" y="25254"/>
                    <a:pt x="8267" y="25147"/>
                    <a:pt x="8137" y="25119"/>
                  </a:cubicBezTo>
                  <a:lnTo>
                    <a:pt x="743" y="23534"/>
                  </a:lnTo>
                  <a:cubicBezTo>
                    <a:pt x="1412" y="21234"/>
                    <a:pt x="5465" y="7352"/>
                    <a:pt x="6459" y="5366"/>
                  </a:cubicBezTo>
                  <a:cubicBezTo>
                    <a:pt x="7441" y="3401"/>
                    <a:pt x="11344" y="1167"/>
                    <a:pt x="11855" y="879"/>
                  </a:cubicBezTo>
                  <a:cubicBezTo>
                    <a:pt x="12268" y="841"/>
                    <a:pt x="14625" y="636"/>
                    <a:pt x="17572" y="636"/>
                  </a:cubicBezTo>
                  <a:close/>
                  <a:moveTo>
                    <a:pt x="17594" y="1"/>
                  </a:moveTo>
                  <a:cubicBezTo>
                    <a:pt x="14455" y="1"/>
                    <a:pt x="11985" y="240"/>
                    <a:pt x="11729" y="265"/>
                  </a:cubicBezTo>
                  <a:cubicBezTo>
                    <a:pt x="11687" y="270"/>
                    <a:pt x="11648" y="283"/>
                    <a:pt x="11611" y="302"/>
                  </a:cubicBezTo>
                  <a:cubicBezTo>
                    <a:pt x="11425" y="405"/>
                    <a:pt x="7034" y="2820"/>
                    <a:pt x="5901" y="5087"/>
                  </a:cubicBezTo>
                  <a:cubicBezTo>
                    <a:pt x="4798" y="7293"/>
                    <a:pt x="244" y="23013"/>
                    <a:pt x="51" y="23682"/>
                  </a:cubicBezTo>
                  <a:cubicBezTo>
                    <a:pt x="0" y="23856"/>
                    <a:pt x="108" y="24036"/>
                    <a:pt x="285" y="24073"/>
                  </a:cubicBezTo>
                  <a:lnTo>
                    <a:pt x="7117" y="25537"/>
                  </a:lnTo>
                  <a:lnTo>
                    <a:pt x="492" y="28727"/>
                  </a:lnTo>
                  <a:cubicBezTo>
                    <a:pt x="348" y="28796"/>
                    <a:pt x="279" y="28962"/>
                    <a:pt x="332" y="29111"/>
                  </a:cubicBezTo>
                  <a:lnTo>
                    <a:pt x="11597" y="61376"/>
                  </a:lnTo>
                  <a:cubicBezTo>
                    <a:pt x="11640" y="61501"/>
                    <a:pt x="11758" y="61585"/>
                    <a:pt x="11891" y="61585"/>
                  </a:cubicBezTo>
                  <a:lnTo>
                    <a:pt x="11908" y="61585"/>
                  </a:lnTo>
                  <a:lnTo>
                    <a:pt x="29834" y="60482"/>
                  </a:lnTo>
                  <a:cubicBezTo>
                    <a:pt x="29960" y="60475"/>
                    <a:pt x="30069" y="60391"/>
                    <a:pt x="30110" y="60272"/>
                  </a:cubicBezTo>
                  <a:lnTo>
                    <a:pt x="41735" y="26352"/>
                  </a:lnTo>
                  <a:cubicBezTo>
                    <a:pt x="41788" y="26197"/>
                    <a:pt x="41713" y="26027"/>
                    <a:pt x="41563" y="25963"/>
                  </a:cubicBezTo>
                  <a:lnTo>
                    <a:pt x="35061" y="23213"/>
                  </a:lnTo>
                  <a:lnTo>
                    <a:pt x="40738" y="20745"/>
                  </a:lnTo>
                  <a:cubicBezTo>
                    <a:pt x="40904" y="20673"/>
                    <a:pt x="40973" y="20475"/>
                    <a:pt x="40889" y="20315"/>
                  </a:cubicBezTo>
                  <a:cubicBezTo>
                    <a:pt x="40829" y="20199"/>
                    <a:pt x="34777" y="8660"/>
                    <a:pt x="31496" y="3740"/>
                  </a:cubicBezTo>
                  <a:cubicBezTo>
                    <a:pt x="29416" y="619"/>
                    <a:pt x="22640" y="1"/>
                    <a:pt x="17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507;p64">
              <a:extLst>
                <a:ext uri="{FF2B5EF4-FFF2-40B4-BE49-F238E27FC236}">
                  <a16:creationId xmlns:a16="http://schemas.microsoft.com/office/drawing/2014/main" id="{6F6DAC1E-8C19-4010-9E73-578C16C1CAA1}"/>
                </a:ext>
              </a:extLst>
            </p:cNvPr>
            <p:cNvSpPr/>
            <p:nvPr/>
          </p:nvSpPr>
          <p:spPr>
            <a:xfrm>
              <a:off x="4009650" y="2629350"/>
              <a:ext cx="481550" cy="1454750"/>
            </a:xfrm>
            <a:custGeom>
              <a:avLst/>
              <a:gdLst/>
              <a:ahLst/>
              <a:cxnLst/>
              <a:rect l="l" t="t" r="r" b="b"/>
              <a:pathLst>
                <a:path w="19262" h="58190" extrusionOk="0">
                  <a:moveTo>
                    <a:pt x="14892" y="1"/>
                  </a:moveTo>
                  <a:lnTo>
                    <a:pt x="0" y="1379"/>
                  </a:lnTo>
                  <a:lnTo>
                    <a:pt x="233" y="58190"/>
                  </a:lnTo>
                  <a:lnTo>
                    <a:pt x="19261" y="57638"/>
                  </a:lnTo>
                  <a:lnTo>
                    <a:pt x="148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508;p64">
              <a:extLst>
                <a:ext uri="{FF2B5EF4-FFF2-40B4-BE49-F238E27FC236}">
                  <a16:creationId xmlns:a16="http://schemas.microsoft.com/office/drawing/2014/main" id="{911D7125-8315-48BE-A378-BBE8FEAE1F7C}"/>
                </a:ext>
              </a:extLst>
            </p:cNvPr>
            <p:cNvSpPr/>
            <p:nvPr/>
          </p:nvSpPr>
          <p:spPr>
            <a:xfrm>
              <a:off x="4001825" y="2621550"/>
              <a:ext cx="497325" cy="1470375"/>
            </a:xfrm>
            <a:custGeom>
              <a:avLst/>
              <a:gdLst/>
              <a:ahLst/>
              <a:cxnLst/>
              <a:rect l="l" t="t" r="r" b="b"/>
              <a:pathLst>
                <a:path w="19893" h="58815" extrusionOk="0">
                  <a:moveTo>
                    <a:pt x="14918" y="652"/>
                  </a:moveTo>
                  <a:lnTo>
                    <a:pt x="19239" y="57648"/>
                  </a:lnTo>
                  <a:lnTo>
                    <a:pt x="857" y="58180"/>
                  </a:lnTo>
                  <a:lnTo>
                    <a:pt x="626" y="1975"/>
                  </a:lnTo>
                  <a:lnTo>
                    <a:pt x="14918" y="652"/>
                  </a:lnTo>
                  <a:close/>
                  <a:moveTo>
                    <a:pt x="15208" y="1"/>
                  </a:moveTo>
                  <a:cubicBezTo>
                    <a:pt x="15197" y="1"/>
                    <a:pt x="15187" y="1"/>
                    <a:pt x="15176" y="3"/>
                  </a:cubicBezTo>
                  <a:lnTo>
                    <a:pt x="285" y="1381"/>
                  </a:lnTo>
                  <a:cubicBezTo>
                    <a:pt x="123" y="1396"/>
                    <a:pt x="1" y="1531"/>
                    <a:pt x="2" y="1692"/>
                  </a:cubicBezTo>
                  <a:lnTo>
                    <a:pt x="235" y="58503"/>
                  </a:lnTo>
                  <a:cubicBezTo>
                    <a:pt x="235" y="58675"/>
                    <a:pt x="374" y="58813"/>
                    <a:pt x="546" y="58813"/>
                  </a:cubicBezTo>
                  <a:lnTo>
                    <a:pt x="555" y="58814"/>
                  </a:lnTo>
                  <a:lnTo>
                    <a:pt x="19584" y="58262"/>
                  </a:lnTo>
                  <a:cubicBezTo>
                    <a:pt x="19669" y="58260"/>
                    <a:pt x="19750" y="58222"/>
                    <a:pt x="19806" y="58159"/>
                  </a:cubicBezTo>
                  <a:cubicBezTo>
                    <a:pt x="19863" y="58095"/>
                    <a:pt x="19892" y="58011"/>
                    <a:pt x="19887" y="57926"/>
                  </a:cubicBezTo>
                  <a:lnTo>
                    <a:pt x="15516" y="289"/>
                  </a:lnTo>
                  <a:cubicBezTo>
                    <a:pt x="15510" y="206"/>
                    <a:pt x="15470" y="128"/>
                    <a:pt x="15406" y="74"/>
                  </a:cubicBezTo>
                  <a:cubicBezTo>
                    <a:pt x="15350" y="27"/>
                    <a:pt x="15280" y="1"/>
                    <a:pt x="15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509;p64">
              <a:extLst>
                <a:ext uri="{FF2B5EF4-FFF2-40B4-BE49-F238E27FC236}">
                  <a16:creationId xmlns:a16="http://schemas.microsoft.com/office/drawing/2014/main" id="{07DDA914-D07E-42F3-ABB0-872984037382}"/>
                </a:ext>
              </a:extLst>
            </p:cNvPr>
            <p:cNvSpPr/>
            <p:nvPr/>
          </p:nvSpPr>
          <p:spPr>
            <a:xfrm>
              <a:off x="3954475" y="2291525"/>
              <a:ext cx="448200" cy="825350"/>
            </a:xfrm>
            <a:custGeom>
              <a:avLst/>
              <a:gdLst/>
              <a:ahLst/>
              <a:cxnLst/>
              <a:rect l="l" t="t" r="r" b="b"/>
              <a:pathLst>
                <a:path w="17928" h="33014" extrusionOk="0">
                  <a:moveTo>
                    <a:pt x="1" y="1"/>
                  </a:moveTo>
                  <a:cubicBezTo>
                    <a:pt x="1" y="1"/>
                    <a:pt x="1931" y="10756"/>
                    <a:pt x="2207" y="13514"/>
                  </a:cubicBezTo>
                  <a:cubicBezTo>
                    <a:pt x="2462" y="16065"/>
                    <a:pt x="8580" y="33013"/>
                    <a:pt x="11182" y="33013"/>
                  </a:cubicBezTo>
                  <a:cubicBezTo>
                    <a:pt x="11393" y="33013"/>
                    <a:pt x="11581" y="32902"/>
                    <a:pt x="11741" y="32662"/>
                  </a:cubicBezTo>
                  <a:cubicBezTo>
                    <a:pt x="14066" y="29174"/>
                    <a:pt x="16823" y="18202"/>
                    <a:pt x="17375" y="15720"/>
                  </a:cubicBezTo>
                  <a:cubicBezTo>
                    <a:pt x="17926" y="13238"/>
                    <a:pt x="17927" y="2483"/>
                    <a:pt x="17927" y="2483"/>
                  </a:cubicBezTo>
                  <a:lnTo>
                    <a:pt x="17927" y="2483"/>
                  </a:lnTo>
                  <a:cubicBezTo>
                    <a:pt x="17927" y="2483"/>
                    <a:pt x="15585" y="4103"/>
                    <a:pt x="11572" y="4103"/>
                  </a:cubicBezTo>
                  <a:cubicBezTo>
                    <a:pt x="8561" y="4103"/>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510;p64">
              <a:extLst>
                <a:ext uri="{FF2B5EF4-FFF2-40B4-BE49-F238E27FC236}">
                  <a16:creationId xmlns:a16="http://schemas.microsoft.com/office/drawing/2014/main" id="{F85FB27E-E79D-433E-A730-B0D740D9905C}"/>
                </a:ext>
              </a:extLst>
            </p:cNvPr>
            <p:cNvSpPr/>
            <p:nvPr/>
          </p:nvSpPr>
          <p:spPr>
            <a:xfrm>
              <a:off x="3945875" y="2283725"/>
              <a:ext cx="464550" cy="840925"/>
            </a:xfrm>
            <a:custGeom>
              <a:avLst/>
              <a:gdLst/>
              <a:ahLst/>
              <a:cxnLst/>
              <a:rect l="l" t="t" r="r" b="b"/>
              <a:pathLst>
                <a:path w="18582" h="33637" extrusionOk="0">
                  <a:moveTo>
                    <a:pt x="782" y="983"/>
                  </a:moveTo>
                  <a:lnTo>
                    <a:pt x="782" y="983"/>
                  </a:lnTo>
                  <a:cubicBezTo>
                    <a:pt x="5164" y="3863"/>
                    <a:pt x="8959" y="4703"/>
                    <a:pt x="11897" y="4703"/>
                  </a:cubicBezTo>
                  <a:cubicBezTo>
                    <a:pt x="14932" y="4703"/>
                    <a:pt x="17052" y="3806"/>
                    <a:pt x="17957" y="3334"/>
                  </a:cubicBezTo>
                  <a:lnTo>
                    <a:pt x="17957" y="3334"/>
                  </a:lnTo>
                  <a:cubicBezTo>
                    <a:pt x="17948" y="5540"/>
                    <a:pt x="17881" y="13859"/>
                    <a:pt x="17414" y="15964"/>
                  </a:cubicBezTo>
                  <a:cubicBezTo>
                    <a:pt x="16855" y="18480"/>
                    <a:pt x="14104" y="29382"/>
                    <a:pt x="11825" y="32802"/>
                  </a:cubicBezTo>
                  <a:cubicBezTo>
                    <a:pt x="11714" y="32969"/>
                    <a:pt x="11616" y="33015"/>
                    <a:pt x="11527" y="33015"/>
                  </a:cubicBezTo>
                  <a:cubicBezTo>
                    <a:pt x="11496" y="33015"/>
                    <a:pt x="11466" y="33009"/>
                    <a:pt x="11437" y="33002"/>
                  </a:cubicBezTo>
                  <a:cubicBezTo>
                    <a:pt x="9036" y="32404"/>
                    <a:pt x="3130" y="16479"/>
                    <a:pt x="2862" y="13795"/>
                  </a:cubicBezTo>
                  <a:cubicBezTo>
                    <a:pt x="2626" y="11441"/>
                    <a:pt x="1222" y="3461"/>
                    <a:pt x="782" y="983"/>
                  </a:cubicBezTo>
                  <a:close/>
                  <a:moveTo>
                    <a:pt x="346" y="1"/>
                  </a:moveTo>
                  <a:cubicBezTo>
                    <a:pt x="165" y="1"/>
                    <a:pt x="1" y="162"/>
                    <a:pt x="38" y="368"/>
                  </a:cubicBezTo>
                  <a:cubicBezTo>
                    <a:pt x="57" y="475"/>
                    <a:pt x="1969" y="11142"/>
                    <a:pt x="2241" y="13857"/>
                  </a:cubicBezTo>
                  <a:cubicBezTo>
                    <a:pt x="2378" y="15230"/>
                    <a:pt x="4020" y="20142"/>
                    <a:pt x="5754" y="24369"/>
                  </a:cubicBezTo>
                  <a:cubicBezTo>
                    <a:pt x="7392" y="28362"/>
                    <a:pt x="9682" y="33207"/>
                    <a:pt x="11285" y="33606"/>
                  </a:cubicBezTo>
                  <a:cubicBezTo>
                    <a:pt x="11364" y="33626"/>
                    <a:pt x="11444" y="33637"/>
                    <a:pt x="11525" y="33637"/>
                  </a:cubicBezTo>
                  <a:cubicBezTo>
                    <a:pt x="11844" y="33637"/>
                    <a:pt x="12130" y="33469"/>
                    <a:pt x="12343" y="33147"/>
                  </a:cubicBezTo>
                  <a:cubicBezTo>
                    <a:pt x="14699" y="29614"/>
                    <a:pt x="17422" y="18802"/>
                    <a:pt x="18023" y="16100"/>
                  </a:cubicBezTo>
                  <a:cubicBezTo>
                    <a:pt x="18576" y="13613"/>
                    <a:pt x="18581" y="3235"/>
                    <a:pt x="18581" y="2796"/>
                  </a:cubicBezTo>
                  <a:cubicBezTo>
                    <a:pt x="18581" y="2612"/>
                    <a:pt x="18431" y="2483"/>
                    <a:pt x="18270" y="2483"/>
                  </a:cubicBezTo>
                  <a:cubicBezTo>
                    <a:pt x="18210" y="2483"/>
                    <a:pt x="18149" y="2501"/>
                    <a:pt x="18093" y="2539"/>
                  </a:cubicBezTo>
                  <a:cubicBezTo>
                    <a:pt x="18053" y="2567"/>
                    <a:pt x="15777" y="4089"/>
                    <a:pt x="11911" y="4089"/>
                  </a:cubicBezTo>
                  <a:cubicBezTo>
                    <a:pt x="8950" y="4089"/>
                    <a:pt x="5057" y="3197"/>
                    <a:pt x="521" y="57"/>
                  </a:cubicBezTo>
                  <a:cubicBezTo>
                    <a:pt x="465" y="18"/>
                    <a:pt x="405" y="1"/>
                    <a:pt x="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511;p64">
              <a:extLst>
                <a:ext uri="{FF2B5EF4-FFF2-40B4-BE49-F238E27FC236}">
                  <a16:creationId xmlns:a16="http://schemas.microsoft.com/office/drawing/2014/main" id="{D54428F0-D425-4BB1-A063-97B11EED1E90}"/>
                </a:ext>
              </a:extLst>
            </p:cNvPr>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512;p64">
              <a:extLst>
                <a:ext uri="{FF2B5EF4-FFF2-40B4-BE49-F238E27FC236}">
                  <a16:creationId xmlns:a16="http://schemas.microsoft.com/office/drawing/2014/main" id="{7946AA39-7590-4DE4-BDA0-1B5AA9CEE961}"/>
                </a:ext>
              </a:extLst>
            </p:cNvPr>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513;p64">
              <a:extLst>
                <a:ext uri="{FF2B5EF4-FFF2-40B4-BE49-F238E27FC236}">
                  <a16:creationId xmlns:a16="http://schemas.microsoft.com/office/drawing/2014/main" id="{AFE176C6-E4E9-45D0-B8D1-897EAE2F8184}"/>
                </a:ext>
              </a:extLst>
            </p:cNvPr>
            <p:cNvSpPr/>
            <p:nvPr/>
          </p:nvSpPr>
          <p:spPr>
            <a:xfrm>
              <a:off x="4547400" y="1983550"/>
              <a:ext cx="75875" cy="177025"/>
            </a:xfrm>
            <a:custGeom>
              <a:avLst/>
              <a:gdLst/>
              <a:ahLst/>
              <a:cxnLst/>
              <a:rect l="l" t="t" r="r" b="b"/>
              <a:pathLst>
                <a:path w="3035" h="7081" extrusionOk="0">
                  <a:moveTo>
                    <a:pt x="2123" y="1"/>
                  </a:moveTo>
                  <a:cubicBezTo>
                    <a:pt x="1230" y="1"/>
                    <a:pt x="1" y="1565"/>
                    <a:pt x="1" y="1565"/>
                  </a:cubicBezTo>
                  <a:lnTo>
                    <a:pt x="1" y="7080"/>
                  </a:lnTo>
                  <a:cubicBezTo>
                    <a:pt x="1" y="7080"/>
                    <a:pt x="3035" y="6528"/>
                    <a:pt x="3035" y="2116"/>
                  </a:cubicBezTo>
                  <a:cubicBezTo>
                    <a:pt x="3035" y="511"/>
                    <a:pt x="2634" y="1"/>
                    <a:pt x="2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514;p64">
              <a:extLst>
                <a:ext uri="{FF2B5EF4-FFF2-40B4-BE49-F238E27FC236}">
                  <a16:creationId xmlns:a16="http://schemas.microsoft.com/office/drawing/2014/main" id="{4E596F05-E38F-42EE-B1FC-998B57E3EB7C}"/>
                </a:ext>
              </a:extLst>
            </p:cNvPr>
            <p:cNvSpPr/>
            <p:nvPr/>
          </p:nvSpPr>
          <p:spPr>
            <a:xfrm>
              <a:off x="4539600" y="1975775"/>
              <a:ext cx="91475" cy="192575"/>
            </a:xfrm>
            <a:custGeom>
              <a:avLst/>
              <a:gdLst/>
              <a:ahLst/>
              <a:cxnLst/>
              <a:rect l="l" t="t" r="r" b="b"/>
              <a:pathLst>
                <a:path w="3659" h="7703" extrusionOk="0">
                  <a:moveTo>
                    <a:pt x="2430" y="623"/>
                  </a:moveTo>
                  <a:cubicBezTo>
                    <a:pt x="2473" y="623"/>
                    <a:pt x="2514" y="629"/>
                    <a:pt x="2552" y="642"/>
                  </a:cubicBezTo>
                  <a:cubicBezTo>
                    <a:pt x="2696" y="693"/>
                    <a:pt x="3034" y="968"/>
                    <a:pt x="3034" y="2428"/>
                  </a:cubicBezTo>
                  <a:cubicBezTo>
                    <a:pt x="3034" y="5640"/>
                    <a:pt x="1381" y="6668"/>
                    <a:pt x="624" y="6969"/>
                  </a:cubicBezTo>
                  <a:lnTo>
                    <a:pt x="624" y="1985"/>
                  </a:lnTo>
                  <a:cubicBezTo>
                    <a:pt x="1121" y="1379"/>
                    <a:pt x="1944" y="623"/>
                    <a:pt x="2430" y="623"/>
                  </a:cubicBezTo>
                  <a:close/>
                  <a:moveTo>
                    <a:pt x="2439" y="1"/>
                  </a:moveTo>
                  <a:cubicBezTo>
                    <a:pt x="1447" y="1"/>
                    <a:pt x="306" y="1379"/>
                    <a:pt x="67" y="1682"/>
                  </a:cubicBezTo>
                  <a:cubicBezTo>
                    <a:pt x="25" y="1737"/>
                    <a:pt x="0" y="1805"/>
                    <a:pt x="0" y="1874"/>
                  </a:cubicBezTo>
                  <a:lnTo>
                    <a:pt x="0" y="7391"/>
                  </a:lnTo>
                  <a:cubicBezTo>
                    <a:pt x="0" y="7562"/>
                    <a:pt x="141" y="7703"/>
                    <a:pt x="312" y="7703"/>
                  </a:cubicBezTo>
                  <a:cubicBezTo>
                    <a:pt x="330" y="7703"/>
                    <a:pt x="349" y="7702"/>
                    <a:pt x="368" y="7698"/>
                  </a:cubicBezTo>
                  <a:cubicBezTo>
                    <a:pt x="401" y="7692"/>
                    <a:pt x="3658" y="7047"/>
                    <a:pt x="3658" y="2427"/>
                  </a:cubicBezTo>
                  <a:cubicBezTo>
                    <a:pt x="3658" y="1039"/>
                    <a:pt x="3361" y="263"/>
                    <a:pt x="2754" y="52"/>
                  </a:cubicBezTo>
                  <a:cubicBezTo>
                    <a:pt x="2651" y="17"/>
                    <a:pt x="2546" y="1"/>
                    <a:pt x="2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515;p64">
              <a:extLst>
                <a:ext uri="{FF2B5EF4-FFF2-40B4-BE49-F238E27FC236}">
                  <a16:creationId xmlns:a16="http://schemas.microsoft.com/office/drawing/2014/main" id="{453873E0-492A-4A3B-8C6F-5D57C23E9E9D}"/>
                </a:ext>
              </a:extLst>
            </p:cNvPr>
            <p:cNvSpPr/>
            <p:nvPr/>
          </p:nvSpPr>
          <p:spPr>
            <a:xfrm>
              <a:off x="3795900" y="1498675"/>
              <a:ext cx="772225" cy="1036625"/>
            </a:xfrm>
            <a:custGeom>
              <a:avLst/>
              <a:gdLst/>
              <a:ahLst/>
              <a:cxnLst/>
              <a:rect l="l" t="t" r="r" b="b"/>
              <a:pathLst>
                <a:path w="30889" h="41465" extrusionOk="0">
                  <a:moveTo>
                    <a:pt x="18201" y="0"/>
                  </a:moveTo>
                  <a:cubicBezTo>
                    <a:pt x="14064" y="0"/>
                    <a:pt x="1931" y="2206"/>
                    <a:pt x="1" y="11859"/>
                  </a:cubicBezTo>
                  <a:cubicBezTo>
                    <a:pt x="1" y="11859"/>
                    <a:pt x="3586" y="28112"/>
                    <a:pt x="3586" y="30335"/>
                  </a:cubicBezTo>
                  <a:cubicBezTo>
                    <a:pt x="3586" y="35014"/>
                    <a:pt x="12410" y="40263"/>
                    <a:pt x="16272" y="41367"/>
                  </a:cubicBezTo>
                  <a:cubicBezTo>
                    <a:pt x="16504" y="41433"/>
                    <a:pt x="16756" y="41464"/>
                    <a:pt x="17024" y="41464"/>
                  </a:cubicBezTo>
                  <a:cubicBezTo>
                    <a:pt x="21228" y="41464"/>
                    <a:pt x="29542" y="33788"/>
                    <a:pt x="30061" y="31714"/>
                  </a:cubicBezTo>
                  <a:cubicBezTo>
                    <a:pt x="30612" y="29508"/>
                    <a:pt x="30888" y="10203"/>
                    <a:pt x="29785" y="6343"/>
                  </a:cubicBezTo>
                  <a:cubicBezTo>
                    <a:pt x="28681" y="2482"/>
                    <a:pt x="22338" y="0"/>
                    <a:pt x="18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516;p64">
              <a:extLst>
                <a:ext uri="{FF2B5EF4-FFF2-40B4-BE49-F238E27FC236}">
                  <a16:creationId xmlns:a16="http://schemas.microsoft.com/office/drawing/2014/main" id="{E9CD6233-98FC-4B1E-AA15-4917D72F98F0}"/>
                </a:ext>
              </a:extLst>
            </p:cNvPr>
            <p:cNvSpPr/>
            <p:nvPr/>
          </p:nvSpPr>
          <p:spPr>
            <a:xfrm>
              <a:off x="3788075" y="1490875"/>
              <a:ext cx="788975" cy="1052225"/>
            </a:xfrm>
            <a:custGeom>
              <a:avLst/>
              <a:gdLst/>
              <a:ahLst/>
              <a:cxnLst/>
              <a:rect l="l" t="t" r="r" b="b"/>
              <a:pathLst>
                <a:path w="31559" h="42089" extrusionOk="0">
                  <a:moveTo>
                    <a:pt x="18512" y="625"/>
                  </a:moveTo>
                  <a:cubicBezTo>
                    <a:pt x="18513" y="625"/>
                    <a:pt x="18514" y="625"/>
                    <a:pt x="18515" y="625"/>
                  </a:cubicBezTo>
                  <a:cubicBezTo>
                    <a:pt x="22403" y="625"/>
                    <a:pt x="28730" y="3007"/>
                    <a:pt x="29798" y="6741"/>
                  </a:cubicBezTo>
                  <a:cubicBezTo>
                    <a:pt x="30900" y="10592"/>
                    <a:pt x="30590" y="29875"/>
                    <a:pt x="30071" y="31952"/>
                  </a:cubicBezTo>
                  <a:cubicBezTo>
                    <a:pt x="29737" y="33289"/>
                    <a:pt x="25376" y="37707"/>
                    <a:pt x="21325" y="40047"/>
                  </a:cubicBezTo>
                  <a:cubicBezTo>
                    <a:pt x="19703" y="40984"/>
                    <a:pt x="18344" y="41466"/>
                    <a:pt x="17339" y="41466"/>
                  </a:cubicBezTo>
                  <a:cubicBezTo>
                    <a:pt x="17095" y="41466"/>
                    <a:pt x="16871" y="41437"/>
                    <a:pt x="16670" y="41379"/>
                  </a:cubicBezTo>
                  <a:cubicBezTo>
                    <a:pt x="12865" y="40292"/>
                    <a:pt x="4210" y="35109"/>
                    <a:pt x="4210" y="30648"/>
                  </a:cubicBezTo>
                  <a:cubicBezTo>
                    <a:pt x="4210" y="28465"/>
                    <a:pt x="913" y="13444"/>
                    <a:pt x="633" y="12169"/>
                  </a:cubicBezTo>
                  <a:cubicBezTo>
                    <a:pt x="2567" y="2750"/>
                    <a:pt x="14478" y="625"/>
                    <a:pt x="18512" y="625"/>
                  </a:cubicBezTo>
                  <a:close/>
                  <a:moveTo>
                    <a:pt x="18515" y="1"/>
                  </a:moveTo>
                  <a:cubicBezTo>
                    <a:pt x="14341" y="1"/>
                    <a:pt x="1986" y="2225"/>
                    <a:pt x="8" y="12109"/>
                  </a:cubicBezTo>
                  <a:cubicBezTo>
                    <a:pt x="0" y="12151"/>
                    <a:pt x="0" y="12195"/>
                    <a:pt x="10" y="12237"/>
                  </a:cubicBezTo>
                  <a:cubicBezTo>
                    <a:pt x="45" y="12399"/>
                    <a:pt x="3587" y="28483"/>
                    <a:pt x="3587" y="30647"/>
                  </a:cubicBezTo>
                  <a:cubicBezTo>
                    <a:pt x="3587" y="35611"/>
                    <a:pt x="12751" y="40908"/>
                    <a:pt x="16498" y="41978"/>
                  </a:cubicBezTo>
                  <a:cubicBezTo>
                    <a:pt x="16757" y="42052"/>
                    <a:pt x="17037" y="42088"/>
                    <a:pt x="17342" y="42088"/>
                  </a:cubicBezTo>
                  <a:cubicBezTo>
                    <a:pt x="18467" y="42088"/>
                    <a:pt x="19907" y="41586"/>
                    <a:pt x="21636" y="40586"/>
                  </a:cubicBezTo>
                  <a:cubicBezTo>
                    <a:pt x="25725" y="38225"/>
                    <a:pt x="30268" y="33732"/>
                    <a:pt x="30675" y="32102"/>
                  </a:cubicBezTo>
                  <a:cubicBezTo>
                    <a:pt x="31218" y="29937"/>
                    <a:pt x="31559" y="10633"/>
                    <a:pt x="30397" y="6569"/>
                  </a:cubicBezTo>
                  <a:cubicBezTo>
                    <a:pt x="29234" y="2499"/>
                    <a:pt x="22693" y="1"/>
                    <a:pt x="18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517;p64">
              <a:extLst>
                <a:ext uri="{FF2B5EF4-FFF2-40B4-BE49-F238E27FC236}">
                  <a16:creationId xmlns:a16="http://schemas.microsoft.com/office/drawing/2014/main" id="{716A1836-B1BC-441A-BEE4-F134D1219995}"/>
                </a:ext>
              </a:extLst>
            </p:cNvPr>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518;p64">
              <a:extLst>
                <a:ext uri="{FF2B5EF4-FFF2-40B4-BE49-F238E27FC236}">
                  <a16:creationId xmlns:a16="http://schemas.microsoft.com/office/drawing/2014/main" id="{0D2FD246-5461-49DA-89BD-09A4FE3FCD23}"/>
                </a:ext>
              </a:extLst>
            </p:cNvPr>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519;p64">
              <a:extLst>
                <a:ext uri="{FF2B5EF4-FFF2-40B4-BE49-F238E27FC236}">
                  <a16:creationId xmlns:a16="http://schemas.microsoft.com/office/drawing/2014/main" id="{B216D5E9-FECD-4EAB-8572-74E96BB3D616}"/>
                </a:ext>
              </a:extLst>
            </p:cNvPr>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520;p64">
              <a:extLst>
                <a:ext uri="{FF2B5EF4-FFF2-40B4-BE49-F238E27FC236}">
                  <a16:creationId xmlns:a16="http://schemas.microsoft.com/office/drawing/2014/main" id="{45CB1253-F002-471F-B227-881C641C8573}"/>
                </a:ext>
              </a:extLst>
            </p:cNvPr>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521;p64">
              <a:extLst>
                <a:ext uri="{FF2B5EF4-FFF2-40B4-BE49-F238E27FC236}">
                  <a16:creationId xmlns:a16="http://schemas.microsoft.com/office/drawing/2014/main" id="{7FE7FFE9-2674-4FC1-8B0E-5D18A9199EC4}"/>
                </a:ext>
              </a:extLst>
            </p:cNvPr>
            <p:cNvSpPr/>
            <p:nvPr/>
          </p:nvSpPr>
          <p:spPr>
            <a:xfrm>
              <a:off x="4114050" y="2009750"/>
              <a:ext cx="38950" cy="69850"/>
            </a:xfrm>
            <a:custGeom>
              <a:avLst/>
              <a:gdLst/>
              <a:ahLst/>
              <a:cxnLst/>
              <a:rect l="l" t="t" r="r" b="b"/>
              <a:pathLst>
                <a:path w="1558" h="2794" extrusionOk="0">
                  <a:moveTo>
                    <a:pt x="779" y="1"/>
                  </a:moveTo>
                  <a:cubicBezTo>
                    <a:pt x="348" y="1"/>
                    <a:pt x="0" y="626"/>
                    <a:pt x="0" y="1397"/>
                  </a:cubicBezTo>
                  <a:cubicBezTo>
                    <a:pt x="0" y="2169"/>
                    <a:pt x="348" y="2794"/>
                    <a:pt x="779" y="2794"/>
                  </a:cubicBezTo>
                  <a:cubicBezTo>
                    <a:pt x="1209" y="2794"/>
                    <a:pt x="1558" y="2169"/>
                    <a:pt x="1558" y="1397"/>
                  </a:cubicBezTo>
                  <a:cubicBezTo>
                    <a:pt x="1558" y="626"/>
                    <a:pt x="1209"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522;p64">
              <a:extLst>
                <a:ext uri="{FF2B5EF4-FFF2-40B4-BE49-F238E27FC236}">
                  <a16:creationId xmlns:a16="http://schemas.microsoft.com/office/drawing/2014/main" id="{38EC695B-B0E2-4EC5-9421-7BD05D6C9B68}"/>
                </a:ext>
              </a:extLst>
            </p:cNvPr>
            <p:cNvSpPr/>
            <p:nvPr/>
          </p:nvSpPr>
          <p:spPr>
            <a:xfrm>
              <a:off x="4340975" y="2009750"/>
              <a:ext cx="38975" cy="69850"/>
            </a:xfrm>
            <a:custGeom>
              <a:avLst/>
              <a:gdLst/>
              <a:ahLst/>
              <a:cxnLst/>
              <a:rect l="l" t="t" r="r" b="b"/>
              <a:pathLst>
                <a:path w="1559" h="2794" extrusionOk="0">
                  <a:moveTo>
                    <a:pt x="780" y="1"/>
                  </a:moveTo>
                  <a:cubicBezTo>
                    <a:pt x="349" y="1"/>
                    <a:pt x="1" y="626"/>
                    <a:pt x="1" y="1397"/>
                  </a:cubicBezTo>
                  <a:cubicBezTo>
                    <a:pt x="1" y="2169"/>
                    <a:pt x="350" y="2794"/>
                    <a:pt x="780" y="2794"/>
                  </a:cubicBezTo>
                  <a:cubicBezTo>
                    <a:pt x="1209" y="2794"/>
                    <a:pt x="1558" y="2169"/>
                    <a:pt x="1558" y="1397"/>
                  </a:cubicBezTo>
                  <a:cubicBezTo>
                    <a:pt x="1558" y="626"/>
                    <a:pt x="1209"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523;p64">
              <a:extLst>
                <a:ext uri="{FF2B5EF4-FFF2-40B4-BE49-F238E27FC236}">
                  <a16:creationId xmlns:a16="http://schemas.microsoft.com/office/drawing/2014/main" id="{87FD5FFF-5B9A-40D5-AC3E-3ABE26B8BE0A}"/>
                </a:ext>
              </a:extLst>
            </p:cNvPr>
            <p:cNvSpPr/>
            <p:nvPr/>
          </p:nvSpPr>
          <p:spPr>
            <a:xfrm>
              <a:off x="4266100" y="1995450"/>
              <a:ext cx="103175" cy="196725"/>
            </a:xfrm>
            <a:custGeom>
              <a:avLst/>
              <a:gdLst/>
              <a:ahLst/>
              <a:cxnLst/>
              <a:rect l="l" t="t" r="r" b="b"/>
              <a:pathLst>
                <a:path w="4127" h="7869" extrusionOk="0">
                  <a:moveTo>
                    <a:pt x="1163" y="0"/>
                  </a:moveTo>
                  <a:cubicBezTo>
                    <a:pt x="1028" y="0"/>
                    <a:pt x="905" y="87"/>
                    <a:pt x="864" y="223"/>
                  </a:cubicBezTo>
                  <a:cubicBezTo>
                    <a:pt x="774" y="516"/>
                    <a:pt x="7" y="3120"/>
                    <a:pt x="942" y="4053"/>
                  </a:cubicBezTo>
                  <a:cubicBezTo>
                    <a:pt x="1366" y="4477"/>
                    <a:pt x="1971" y="4613"/>
                    <a:pt x="2505" y="4733"/>
                  </a:cubicBezTo>
                  <a:cubicBezTo>
                    <a:pt x="3292" y="4910"/>
                    <a:pt x="3386" y="4992"/>
                    <a:pt x="3339" y="5220"/>
                  </a:cubicBezTo>
                  <a:cubicBezTo>
                    <a:pt x="3220" y="5819"/>
                    <a:pt x="1442" y="6778"/>
                    <a:pt x="218" y="7268"/>
                  </a:cubicBezTo>
                  <a:cubicBezTo>
                    <a:pt x="80" y="7324"/>
                    <a:pt x="1" y="7470"/>
                    <a:pt x="29" y="7616"/>
                  </a:cubicBezTo>
                  <a:cubicBezTo>
                    <a:pt x="57" y="7763"/>
                    <a:pt x="185" y="7868"/>
                    <a:pt x="334" y="7869"/>
                  </a:cubicBezTo>
                  <a:cubicBezTo>
                    <a:pt x="374" y="7869"/>
                    <a:pt x="413" y="7861"/>
                    <a:pt x="449" y="7847"/>
                  </a:cubicBezTo>
                  <a:cubicBezTo>
                    <a:pt x="995" y="7629"/>
                    <a:pt x="3723" y="6485"/>
                    <a:pt x="3951" y="5342"/>
                  </a:cubicBezTo>
                  <a:cubicBezTo>
                    <a:pt x="4127" y="4459"/>
                    <a:pt x="3269" y="4266"/>
                    <a:pt x="2642" y="4125"/>
                  </a:cubicBezTo>
                  <a:cubicBezTo>
                    <a:pt x="2191" y="4023"/>
                    <a:pt x="1678" y="3908"/>
                    <a:pt x="1382" y="3612"/>
                  </a:cubicBezTo>
                  <a:cubicBezTo>
                    <a:pt x="876" y="3106"/>
                    <a:pt x="1161" y="1377"/>
                    <a:pt x="1460" y="406"/>
                  </a:cubicBezTo>
                  <a:cubicBezTo>
                    <a:pt x="1511" y="240"/>
                    <a:pt x="1420" y="65"/>
                    <a:pt x="1254" y="14"/>
                  </a:cubicBezTo>
                  <a:cubicBezTo>
                    <a:pt x="1224" y="5"/>
                    <a:pt x="1193" y="0"/>
                    <a:pt x="1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524;p64">
              <a:extLst>
                <a:ext uri="{FF2B5EF4-FFF2-40B4-BE49-F238E27FC236}">
                  <a16:creationId xmlns:a16="http://schemas.microsoft.com/office/drawing/2014/main" id="{E53C759C-F31B-4018-8B1F-9F53B2F34785}"/>
                </a:ext>
              </a:extLst>
            </p:cNvPr>
            <p:cNvSpPr/>
            <p:nvPr/>
          </p:nvSpPr>
          <p:spPr>
            <a:xfrm>
              <a:off x="4120625" y="2243725"/>
              <a:ext cx="152325" cy="52250"/>
            </a:xfrm>
            <a:custGeom>
              <a:avLst/>
              <a:gdLst/>
              <a:ahLst/>
              <a:cxnLst/>
              <a:rect l="l" t="t" r="r" b="b"/>
              <a:pathLst>
                <a:path w="6093" h="2090" extrusionOk="0">
                  <a:moveTo>
                    <a:pt x="355" y="1"/>
                  </a:moveTo>
                  <a:cubicBezTo>
                    <a:pt x="295" y="1"/>
                    <a:pt x="235" y="18"/>
                    <a:pt x="182" y="53"/>
                  </a:cubicBezTo>
                  <a:cubicBezTo>
                    <a:pt x="38" y="150"/>
                    <a:pt x="0" y="347"/>
                    <a:pt x="98" y="489"/>
                  </a:cubicBezTo>
                  <a:cubicBezTo>
                    <a:pt x="941" y="1752"/>
                    <a:pt x="2242" y="2090"/>
                    <a:pt x="3395" y="2090"/>
                  </a:cubicBezTo>
                  <a:cubicBezTo>
                    <a:pt x="4672" y="2090"/>
                    <a:pt x="5767" y="1675"/>
                    <a:pt x="5853" y="1642"/>
                  </a:cubicBezTo>
                  <a:cubicBezTo>
                    <a:pt x="6013" y="1579"/>
                    <a:pt x="6092" y="1398"/>
                    <a:pt x="6029" y="1238"/>
                  </a:cubicBezTo>
                  <a:cubicBezTo>
                    <a:pt x="5981" y="1115"/>
                    <a:pt x="5864" y="1040"/>
                    <a:pt x="5740" y="1040"/>
                  </a:cubicBezTo>
                  <a:cubicBezTo>
                    <a:pt x="5702" y="1040"/>
                    <a:pt x="5664" y="1047"/>
                    <a:pt x="5626" y="1061"/>
                  </a:cubicBezTo>
                  <a:cubicBezTo>
                    <a:pt x="5607" y="1068"/>
                    <a:pt x="4582" y="1458"/>
                    <a:pt x="3408" y="1458"/>
                  </a:cubicBezTo>
                  <a:cubicBezTo>
                    <a:pt x="2411" y="1458"/>
                    <a:pt x="1306" y="1177"/>
                    <a:pt x="618" y="143"/>
                  </a:cubicBezTo>
                  <a:cubicBezTo>
                    <a:pt x="557" y="51"/>
                    <a:pt x="457" y="1"/>
                    <a:pt x="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525;p64">
              <a:extLst>
                <a:ext uri="{FF2B5EF4-FFF2-40B4-BE49-F238E27FC236}">
                  <a16:creationId xmlns:a16="http://schemas.microsoft.com/office/drawing/2014/main" id="{18092D95-04B6-4ABD-851A-26C86CC2E4E9}"/>
                </a:ext>
              </a:extLst>
            </p:cNvPr>
            <p:cNvSpPr/>
            <p:nvPr/>
          </p:nvSpPr>
          <p:spPr>
            <a:xfrm>
              <a:off x="4053050" y="1930375"/>
              <a:ext cx="121450" cy="60025"/>
            </a:xfrm>
            <a:custGeom>
              <a:avLst/>
              <a:gdLst/>
              <a:ahLst/>
              <a:cxnLst/>
              <a:rect l="l" t="t" r="r" b="b"/>
              <a:pathLst>
                <a:path w="4858" h="2401" extrusionOk="0">
                  <a:moveTo>
                    <a:pt x="2975" y="0"/>
                  </a:moveTo>
                  <a:cubicBezTo>
                    <a:pt x="2541" y="0"/>
                    <a:pt x="2132" y="83"/>
                    <a:pt x="1752" y="249"/>
                  </a:cubicBezTo>
                  <a:cubicBezTo>
                    <a:pt x="555" y="771"/>
                    <a:pt x="98" y="1928"/>
                    <a:pt x="79" y="1976"/>
                  </a:cubicBezTo>
                  <a:cubicBezTo>
                    <a:pt x="1" y="2181"/>
                    <a:pt x="151" y="2400"/>
                    <a:pt x="369" y="2400"/>
                  </a:cubicBezTo>
                  <a:cubicBezTo>
                    <a:pt x="499" y="2400"/>
                    <a:pt x="615" y="2321"/>
                    <a:pt x="661" y="2201"/>
                  </a:cubicBezTo>
                  <a:cubicBezTo>
                    <a:pt x="664" y="2191"/>
                    <a:pt x="1040" y="1240"/>
                    <a:pt x="2001" y="820"/>
                  </a:cubicBezTo>
                  <a:cubicBezTo>
                    <a:pt x="2300" y="689"/>
                    <a:pt x="2625" y="624"/>
                    <a:pt x="2974" y="624"/>
                  </a:cubicBezTo>
                  <a:cubicBezTo>
                    <a:pt x="3411" y="624"/>
                    <a:pt x="3886" y="726"/>
                    <a:pt x="4394" y="929"/>
                  </a:cubicBezTo>
                  <a:cubicBezTo>
                    <a:pt x="4431" y="943"/>
                    <a:pt x="4469" y="950"/>
                    <a:pt x="4506" y="950"/>
                  </a:cubicBezTo>
                  <a:cubicBezTo>
                    <a:pt x="4630" y="950"/>
                    <a:pt x="4747" y="876"/>
                    <a:pt x="4795" y="754"/>
                  </a:cubicBezTo>
                  <a:cubicBezTo>
                    <a:pt x="4858" y="596"/>
                    <a:pt x="4783" y="416"/>
                    <a:pt x="4625" y="351"/>
                  </a:cubicBezTo>
                  <a:cubicBezTo>
                    <a:pt x="4042" y="117"/>
                    <a:pt x="3491" y="0"/>
                    <a:pt x="2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526;p64">
              <a:extLst>
                <a:ext uri="{FF2B5EF4-FFF2-40B4-BE49-F238E27FC236}">
                  <a16:creationId xmlns:a16="http://schemas.microsoft.com/office/drawing/2014/main" id="{E0FBF1E7-CB14-4AA8-99B4-94A0DC20905B}"/>
                </a:ext>
              </a:extLst>
            </p:cNvPr>
            <p:cNvSpPr/>
            <p:nvPr/>
          </p:nvSpPr>
          <p:spPr>
            <a:xfrm>
              <a:off x="4296650" y="1917900"/>
              <a:ext cx="108825" cy="46975"/>
            </a:xfrm>
            <a:custGeom>
              <a:avLst/>
              <a:gdLst/>
              <a:ahLst/>
              <a:cxnLst/>
              <a:rect l="l" t="t" r="r" b="b"/>
              <a:pathLst>
                <a:path w="4353" h="1879" extrusionOk="0">
                  <a:moveTo>
                    <a:pt x="2006" y="0"/>
                  </a:moveTo>
                  <a:cubicBezTo>
                    <a:pt x="1975" y="0"/>
                    <a:pt x="1943" y="1"/>
                    <a:pt x="1912" y="2"/>
                  </a:cubicBezTo>
                  <a:cubicBezTo>
                    <a:pt x="794" y="60"/>
                    <a:pt x="117" y="1137"/>
                    <a:pt x="88" y="1183"/>
                  </a:cubicBezTo>
                  <a:cubicBezTo>
                    <a:pt x="0" y="1329"/>
                    <a:pt x="46" y="1519"/>
                    <a:pt x="191" y="1608"/>
                  </a:cubicBezTo>
                  <a:cubicBezTo>
                    <a:pt x="242" y="1640"/>
                    <a:pt x="299" y="1655"/>
                    <a:pt x="355" y="1655"/>
                  </a:cubicBezTo>
                  <a:cubicBezTo>
                    <a:pt x="458" y="1655"/>
                    <a:pt x="559" y="1604"/>
                    <a:pt x="619" y="1511"/>
                  </a:cubicBezTo>
                  <a:cubicBezTo>
                    <a:pt x="624" y="1502"/>
                    <a:pt x="1156" y="663"/>
                    <a:pt x="1947" y="624"/>
                  </a:cubicBezTo>
                  <a:cubicBezTo>
                    <a:pt x="1966" y="623"/>
                    <a:pt x="1984" y="623"/>
                    <a:pt x="2003" y="623"/>
                  </a:cubicBezTo>
                  <a:cubicBezTo>
                    <a:pt x="2550" y="623"/>
                    <a:pt x="3122" y="1003"/>
                    <a:pt x="3701" y="1756"/>
                  </a:cubicBezTo>
                  <a:cubicBezTo>
                    <a:pt x="3760" y="1833"/>
                    <a:pt x="3851" y="1879"/>
                    <a:pt x="3948" y="1879"/>
                  </a:cubicBezTo>
                  <a:lnTo>
                    <a:pt x="3948" y="1879"/>
                  </a:lnTo>
                  <a:cubicBezTo>
                    <a:pt x="4206" y="1878"/>
                    <a:pt x="4353" y="1583"/>
                    <a:pt x="4195" y="1377"/>
                  </a:cubicBezTo>
                  <a:cubicBezTo>
                    <a:pt x="3492" y="462"/>
                    <a:pt x="2767" y="0"/>
                    <a:pt x="2006" y="0"/>
                  </a:cubicBezTo>
                  <a:close/>
                  <a:moveTo>
                    <a:pt x="3948" y="1879"/>
                  </a:moveTo>
                  <a:lnTo>
                    <a:pt x="3948" y="1879"/>
                  </a:lnTo>
                  <a:cubicBezTo>
                    <a:pt x="3948" y="1879"/>
                    <a:pt x="3948" y="1879"/>
                    <a:pt x="3947" y="1879"/>
                  </a:cubicBezTo>
                  <a:lnTo>
                    <a:pt x="3949" y="1879"/>
                  </a:lnTo>
                  <a:cubicBezTo>
                    <a:pt x="3948" y="1879"/>
                    <a:pt x="3948" y="1879"/>
                    <a:pt x="3948" y="18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527;p64">
              <a:extLst>
                <a:ext uri="{FF2B5EF4-FFF2-40B4-BE49-F238E27FC236}">
                  <a16:creationId xmlns:a16="http://schemas.microsoft.com/office/drawing/2014/main" id="{C48AE132-32F6-4572-9D86-B5C0C7A50CAF}"/>
                </a:ext>
              </a:extLst>
            </p:cNvPr>
            <p:cNvSpPr/>
            <p:nvPr/>
          </p:nvSpPr>
          <p:spPr>
            <a:xfrm>
              <a:off x="3602850" y="1373075"/>
              <a:ext cx="1068675" cy="711650"/>
            </a:xfrm>
            <a:custGeom>
              <a:avLst/>
              <a:gdLst/>
              <a:ahLst/>
              <a:cxnLst/>
              <a:rect l="l" t="t" r="r" b="b"/>
              <a:pathLst>
                <a:path w="42747" h="28466" extrusionOk="0">
                  <a:moveTo>
                    <a:pt x="20315" y="1"/>
                  </a:moveTo>
                  <a:cubicBezTo>
                    <a:pt x="17700" y="1"/>
                    <a:pt x="14756" y="506"/>
                    <a:pt x="11584" y="1714"/>
                  </a:cubicBezTo>
                  <a:cubicBezTo>
                    <a:pt x="0" y="6126"/>
                    <a:pt x="1380" y="17985"/>
                    <a:pt x="1932" y="20192"/>
                  </a:cubicBezTo>
                  <a:cubicBezTo>
                    <a:pt x="2483" y="22397"/>
                    <a:pt x="6344" y="28189"/>
                    <a:pt x="8826" y="28465"/>
                  </a:cubicBezTo>
                  <a:cubicBezTo>
                    <a:pt x="8826" y="28465"/>
                    <a:pt x="11032" y="26535"/>
                    <a:pt x="11032" y="24604"/>
                  </a:cubicBezTo>
                  <a:cubicBezTo>
                    <a:pt x="11032" y="22673"/>
                    <a:pt x="16272" y="18813"/>
                    <a:pt x="21512" y="17158"/>
                  </a:cubicBezTo>
                  <a:cubicBezTo>
                    <a:pt x="24808" y="16117"/>
                    <a:pt x="28428" y="14202"/>
                    <a:pt x="30525" y="11759"/>
                  </a:cubicBezTo>
                  <a:cubicBezTo>
                    <a:pt x="30533" y="13028"/>
                    <a:pt x="30741" y="14868"/>
                    <a:pt x="31715" y="16331"/>
                  </a:cubicBezTo>
                  <a:cubicBezTo>
                    <a:pt x="33370" y="18813"/>
                    <a:pt x="35852" y="20192"/>
                    <a:pt x="35852" y="21019"/>
                  </a:cubicBezTo>
                  <a:cubicBezTo>
                    <a:pt x="35852" y="21846"/>
                    <a:pt x="37231" y="24880"/>
                    <a:pt x="38334" y="24880"/>
                  </a:cubicBezTo>
                  <a:cubicBezTo>
                    <a:pt x="39437" y="24880"/>
                    <a:pt x="39437" y="20468"/>
                    <a:pt x="39713" y="18537"/>
                  </a:cubicBezTo>
                  <a:cubicBezTo>
                    <a:pt x="39988" y="16607"/>
                    <a:pt x="42746" y="11643"/>
                    <a:pt x="38885" y="7230"/>
                  </a:cubicBezTo>
                  <a:cubicBezTo>
                    <a:pt x="37100" y="5189"/>
                    <a:pt x="35258" y="4565"/>
                    <a:pt x="33711" y="4565"/>
                  </a:cubicBezTo>
                  <a:cubicBezTo>
                    <a:pt x="32894" y="4565"/>
                    <a:pt x="32159" y="4739"/>
                    <a:pt x="31558" y="4971"/>
                  </a:cubicBezTo>
                  <a:cubicBezTo>
                    <a:pt x="29969" y="2299"/>
                    <a:pt x="25892" y="1"/>
                    <a:pt x="2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528;p64">
              <a:extLst>
                <a:ext uri="{FF2B5EF4-FFF2-40B4-BE49-F238E27FC236}">
                  <a16:creationId xmlns:a16="http://schemas.microsoft.com/office/drawing/2014/main" id="{244E1D38-DDA0-4783-8E1D-340147171586}"/>
                </a:ext>
              </a:extLst>
            </p:cNvPr>
            <p:cNvSpPr/>
            <p:nvPr/>
          </p:nvSpPr>
          <p:spPr>
            <a:xfrm>
              <a:off x="3566450" y="1365050"/>
              <a:ext cx="1094925" cy="727450"/>
            </a:xfrm>
            <a:custGeom>
              <a:avLst/>
              <a:gdLst/>
              <a:ahLst/>
              <a:cxnLst/>
              <a:rect l="l" t="t" r="r" b="b"/>
              <a:pathLst>
                <a:path w="43797" h="29098" extrusionOk="0">
                  <a:moveTo>
                    <a:pt x="22025" y="721"/>
                  </a:moveTo>
                  <a:cubicBezTo>
                    <a:pt x="26415" y="721"/>
                    <a:pt x="30684" y="1985"/>
                    <a:pt x="32747" y="5452"/>
                  </a:cubicBezTo>
                  <a:cubicBezTo>
                    <a:pt x="32804" y="5549"/>
                    <a:pt x="32907" y="5604"/>
                    <a:pt x="33014" y="5604"/>
                  </a:cubicBezTo>
                  <a:cubicBezTo>
                    <a:pt x="33051" y="5604"/>
                    <a:pt x="33089" y="5598"/>
                    <a:pt x="33126" y="5584"/>
                  </a:cubicBezTo>
                  <a:cubicBezTo>
                    <a:pt x="33646" y="5383"/>
                    <a:pt x="34351" y="5196"/>
                    <a:pt x="35172" y="5196"/>
                  </a:cubicBezTo>
                  <a:cubicBezTo>
                    <a:pt x="36590" y="5196"/>
                    <a:pt x="38353" y="5753"/>
                    <a:pt x="40107" y="7756"/>
                  </a:cubicBezTo>
                  <a:cubicBezTo>
                    <a:pt x="43099" y="11177"/>
                    <a:pt x="41986" y="14871"/>
                    <a:pt x="41249" y="17315"/>
                  </a:cubicBezTo>
                  <a:cubicBezTo>
                    <a:pt x="41071" y="17905"/>
                    <a:pt x="40918" y="18414"/>
                    <a:pt x="40860" y="18814"/>
                  </a:cubicBezTo>
                  <a:cubicBezTo>
                    <a:pt x="40791" y="19300"/>
                    <a:pt x="40739" y="19936"/>
                    <a:pt x="40683" y="20609"/>
                  </a:cubicBezTo>
                  <a:cubicBezTo>
                    <a:pt x="40580" y="21890"/>
                    <a:pt x="40334" y="24890"/>
                    <a:pt x="39790" y="24890"/>
                  </a:cubicBezTo>
                  <a:cubicBezTo>
                    <a:pt x="38965" y="24890"/>
                    <a:pt x="37620" y="22148"/>
                    <a:pt x="37620" y="21340"/>
                  </a:cubicBezTo>
                  <a:cubicBezTo>
                    <a:pt x="37620" y="20805"/>
                    <a:pt x="37041" y="20276"/>
                    <a:pt x="36166" y="19475"/>
                  </a:cubicBezTo>
                  <a:cubicBezTo>
                    <a:pt x="35321" y="18700"/>
                    <a:pt x="34270" y="17737"/>
                    <a:pt x="33430" y="16479"/>
                  </a:cubicBezTo>
                  <a:cubicBezTo>
                    <a:pt x="32504" y="15088"/>
                    <a:pt x="32301" y="13318"/>
                    <a:pt x="32294" y="12078"/>
                  </a:cubicBezTo>
                  <a:cubicBezTo>
                    <a:pt x="32293" y="11889"/>
                    <a:pt x="32138" y="11768"/>
                    <a:pt x="31979" y="11768"/>
                  </a:cubicBezTo>
                  <a:cubicBezTo>
                    <a:pt x="31895" y="11768"/>
                    <a:pt x="31810" y="11801"/>
                    <a:pt x="31745" y="11877"/>
                  </a:cubicBezTo>
                  <a:cubicBezTo>
                    <a:pt x="29899" y="14027"/>
                    <a:pt x="26583" y="16011"/>
                    <a:pt x="22874" y="17183"/>
                  </a:cubicBezTo>
                  <a:cubicBezTo>
                    <a:pt x="17575" y="18855"/>
                    <a:pt x="12176" y="22763"/>
                    <a:pt x="12176" y="24925"/>
                  </a:cubicBezTo>
                  <a:cubicBezTo>
                    <a:pt x="12176" y="26459"/>
                    <a:pt x="10605" y="28053"/>
                    <a:pt x="10180" y="28455"/>
                  </a:cubicBezTo>
                  <a:cubicBezTo>
                    <a:pt x="7903" y="28008"/>
                    <a:pt x="4238" y="22632"/>
                    <a:pt x="3690" y="20438"/>
                  </a:cubicBezTo>
                  <a:cubicBezTo>
                    <a:pt x="3656" y="20305"/>
                    <a:pt x="725" y="7060"/>
                    <a:pt x="13150" y="2327"/>
                  </a:cubicBezTo>
                  <a:cubicBezTo>
                    <a:pt x="15661" y="1371"/>
                    <a:pt x="18873" y="721"/>
                    <a:pt x="22025" y="721"/>
                  </a:cubicBezTo>
                  <a:close/>
                  <a:moveTo>
                    <a:pt x="21841" y="0"/>
                  </a:moveTo>
                  <a:cubicBezTo>
                    <a:pt x="19142" y="0"/>
                    <a:pt x="16127" y="526"/>
                    <a:pt x="12928" y="1745"/>
                  </a:cubicBezTo>
                  <a:cubicBezTo>
                    <a:pt x="1" y="6669"/>
                    <a:pt x="3051" y="20450"/>
                    <a:pt x="3085" y="20588"/>
                  </a:cubicBezTo>
                  <a:cubicBezTo>
                    <a:pt x="3641" y="22810"/>
                    <a:pt x="7531" y="28794"/>
                    <a:pt x="10248" y="29096"/>
                  </a:cubicBezTo>
                  <a:cubicBezTo>
                    <a:pt x="10259" y="29097"/>
                    <a:pt x="10270" y="29098"/>
                    <a:pt x="10282" y="29098"/>
                  </a:cubicBezTo>
                  <a:cubicBezTo>
                    <a:pt x="10357" y="29098"/>
                    <a:pt x="10430" y="29070"/>
                    <a:pt x="10488" y="29020"/>
                  </a:cubicBezTo>
                  <a:cubicBezTo>
                    <a:pt x="10581" y="28938"/>
                    <a:pt x="12800" y="26974"/>
                    <a:pt x="12800" y="24925"/>
                  </a:cubicBezTo>
                  <a:cubicBezTo>
                    <a:pt x="12800" y="23219"/>
                    <a:pt x="17776" y="19446"/>
                    <a:pt x="23062" y="17777"/>
                  </a:cubicBezTo>
                  <a:cubicBezTo>
                    <a:pt x="26554" y="16674"/>
                    <a:pt x="29716" y="14860"/>
                    <a:pt x="31699" y="12847"/>
                  </a:cubicBezTo>
                  <a:cubicBezTo>
                    <a:pt x="31784" y="14077"/>
                    <a:pt x="32082" y="15579"/>
                    <a:pt x="32912" y="16825"/>
                  </a:cubicBezTo>
                  <a:cubicBezTo>
                    <a:pt x="33793" y="18146"/>
                    <a:pt x="34876" y="19138"/>
                    <a:pt x="35745" y="19934"/>
                  </a:cubicBezTo>
                  <a:cubicBezTo>
                    <a:pt x="36361" y="20497"/>
                    <a:pt x="36997" y="21080"/>
                    <a:pt x="36997" y="21340"/>
                  </a:cubicBezTo>
                  <a:cubicBezTo>
                    <a:pt x="36997" y="22222"/>
                    <a:pt x="38417" y="25513"/>
                    <a:pt x="39791" y="25513"/>
                  </a:cubicBezTo>
                  <a:cubicBezTo>
                    <a:pt x="40831" y="25513"/>
                    <a:pt x="41066" y="23591"/>
                    <a:pt x="41305" y="20660"/>
                  </a:cubicBezTo>
                  <a:cubicBezTo>
                    <a:pt x="41359" y="19996"/>
                    <a:pt x="41411" y="19368"/>
                    <a:pt x="41478" y="18902"/>
                  </a:cubicBezTo>
                  <a:cubicBezTo>
                    <a:pt x="41528" y="18548"/>
                    <a:pt x="41675" y="18061"/>
                    <a:pt x="41845" y="17495"/>
                  </a:cubicBezTo>
                  <a:cubicBezTo>
                    <a:pt x="42575" y="15075"/>
                    <a:pt x="43797" y="11026"/>
                    <a:pt x="40576" y="7346"/>
                  </a:cubicBezTo>
                  <a:cubicBezTo>
                    <a:pt x="38658" y="5155"/>
                    <a:pt x="36685" y="4585"/>
                    <a:pt x="35153" y="4585"/>
                  </a:cubicBezTo>
                  <a:cubicBezTo>
                    <a:pt x="34332" y="4585"/>
                    <a:pt x="33637" y="4749"/>
                    <a:pt x="33147" y="4914"/>
                  </a:cubicBezTo>
                  <a:cubicBezTo>
                    <a:pt x="31315" y="2073"/>
                    <a:pt x="27200" y="0"/>
                    <a:pt x="2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529;p64">
              <a:extLst>
                <a:ext uri="{FF2B5EF4-FFF2-40B4-BE49-F238E27FC236}">
                  <a16:creationId xmlns:a16="http://schemas.microsoft.com/office/drawing/2014/main" id="{C9264346-45C6-4B45-8A48-4D00D09E8A9D}"/>
                </a:ext>
              </a:extLst>
            </p:cNvPr>
            <p:cNvSpPr/>
            <p:nvPr/>
          </p:nvSpPr>
          <p:spPr>
            <a:xfrm>
              <a:off x="3756950" y="1838900"/>
              <a:ext cx="65875" cy="73650"/>
            </a:xfrm>
            <a:custGeom>
              <a:avLst/>
              <a:gdLst/>
              <a:ahLst/>
              <a:cxnLst/>
              <a:rect l="l" t="t" r="r" b="b"/>
              <a:pathLst>
                <a:path w="2635" h="2946" extrusionOk="0">
                  <a:moveTo>
                    <a:pt x="2278" y="1"/>
                  </a:moveTo>
                  <a:cubicBezTo>
                    <a:pt x="2223" y="1"/>
                    <a:pt x="2168" y="15"/>
                    <a:pt x="2118" y="46"/>
                  </a:cubicBezTo>
                  <a:cubicBezTo>
                    <a:pt x="898" y="784"/>
                    <a:pt x="217" y="1613"/>
                    <a:pt x="36" y="2577"/>
                  </a:cubicBezTo>
                  <a:cubicBezTo>
                    <a:pt x="0" y="2768"/>
                    <a:pt x="147" y="2946"/>
                    <a:pt x="343" y="2946"/>
                  </a:cubicBezTo>
                  <a:cubicBezTo>
                    <a:pt x="493" y="2946"/>
                    <a:pt x="621" y="2839"/>
                    <a:pt x="649" y="2692"/>
                  </a:cubicBezTo>
                  <a:cubicBezTo>
                    <a:pt x="794" y="1912"/>
                    <a:pt x="1381" y="1221"/>
                    <a:pt x="2440" y="579"/>
                  </a:cubicBezTo>
                  <a:cubicBezTo>
                    <a:pt x="2587" y="490"/>
                    <a:pt x="2634" y="299"/>
                    <a:pt x="2545" y="152"/>
                  </a:cubicBezTo>
                  <a:cubicBezTo>
                    <a:pt x="2487" y="54"/>
                    <a:pt x="2384" y="1"/>
                    <a:pt x="2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530;p64">
              <a:extLst>
                <a:ext uri="{FF2B5EF4-FFF2-40B4-BE49-F238E27FC236}">
                  <a16:creationId xmlns:a16="http://schemas.microsoft.com/office/drawing/2014/main" id="{87B9399E-0CE4-4F50-96FD-F8149E4F7BBD}"/>
                </a:ext>
              </a:extLst>
            </p:cNvPr>
            <p:cNvSpPr/>
            <p:nvPr/>
          </p:nvSpPr>
          <p:spPr>
            <a:xfrm>
              <a:off x="3855825" y="1588850"/>
              <a:ext cx="494075" cy="241900"/>
            </a:xfrm>
            <a:custGeom>
              <a:avLst/>
              <a:gdLst/>
              <a:ahLst/>
              <a:cxnLst/>
              <a:rect l="l" t="t" r="r" b="b"/>
              <a:pathLst>
                <a:path w="19763" h="9676" extrusionOk="0">
                  <a:moveTo>
                    <a:pt x="19407" y="1"/>
                  </a:moveTo>
                  <a:cubicBezTo>
                    <a:pt x="19304" y="1"/>
                    <a:pt x="19203" y="52"/>
                    <a:pt x="19143" y="146"/>
                  </a:cubicBezTo>
                  <a:cubicBezTo>
                    <a:pt x="19115" y="189"/>
                    <a:pt x="16349" y="4489"/>
                    <a:pt x="11406" y="6060"/>
                  </a:cubicBezTo>
                  <a:cubicBezTo>
                    <a:pt x="10094" y="6479"/>
                    <a:pt x="8514" y="6848"/>
                    <a:pt x="6840" y="7238"/>
                  </a:cubicBezTo>
                  <a:cubicBezTo>
                    <a:pt x="4543" y="7775"/>
                    <a:pt x="2167" y="8329"/>
                    <a:pt x="222" y="9072"/>
                  </a:cubicBezTo>
                  <a:cubicBezTo>
                    <a:pt x="82" y="9126"/>
                    <a:pt x="0" y="9272"/>
                    <a:pt x="28" y="9420"/>
                  </a:cubicBezTo>
                  <a:cubicBezTo>
                    <a:pt x="55" y="9568"/>
                    <a:pt x="184" y="9675"/>
                    <a:pt x="334" y="9675"/>
                  </a:cubicBezTo>
                  <a:cubicBezTo>
                    <a:pt x="372" y="9675"/>
                    <a:pt x="409" y="9669"/>
                    <a:pt x="444" y="9654"/>
                  </a:cubicBezTo>
                  <a:cubicBezTo>
                    <a:pt x="2351" y="8927"/>
                    <a:pt x="4705" y="8377"/>
                    <a:pt x="6982" y="7845"/>
                  </a:cubicBezTo>
                  <a:cubicBezTo>
                    <a:pt x="8667" y="7452"/>
                    <a:pt x="10261" y="7080"/>
                    <a:pt x="11595" y="6655"/>
                  </a:cubicBezTo>
                  <a:cubicBezTo>
                    <a:pt x="16761" y="5012"/>
                    <a:pt x="19554" y="663"/>
                    <a:pt x="19670" y="479"/>
                  </a:cubicBezTo>
                  <a:cubicBezTo>
                    <a:pt x="19763" y="334"/>
                    <a:pt x="19718" y="141"/>
                    <a:pt x="19574" y="49"/>
                  </a:cubicBezTo>
                  <a:cubicBezTo>
                    <a:pt x="19522" y="16"/>
                    <a:pt x="19464" y="1"/>
                    <a:pt x="19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531;p64">
              <a:extLst>
                <a:ext uri="{FF2B5EF4-FFF2-40B4-BE49-F238E27FC236}">
                  <a16:creationId xmlns:a16="http://schemas.microsoft.com/office/drawing/2014/main" id="{E769ADA8-0709-4AE1-BDA0-09A3A28A888E}"/>
                </a:ext>
              </a:extLst>
            </p:cNvPr>
            <p:cNvSpPr/>
            <p:nvPr/>
          </p:nvSpPr>
          <p:spPr>
            <a:xfrm>
              <a:off x="3732325" y="1559800"/>
              <a:ext cx="559425" cy="131875"/>
            </a:xfrm>
            <a:custGeom>
              <a:avLst/>
              <a:gdLst/>
              <a:ahLst/>
              <a:cxnLst/>
              <a:rect l="l" t="t" r="r" b="b"/>
              <a:pathLst>
                <a:path w="22377" h="5275" extrusionOk="0">
                  <a:moveTo>
                    <a:pt x="22021" y="0"/>
                  </a:moveTo>
                  <a:cubicBezTo>
                    <a:pt x="21961" y="0"/>
                    <a:pt x="21900" y="18"/>
                    <a:pt x="21846" y="55"/>
                  </a:cubicBezTo>
                  <a:cubicBezTo>
                    <a:pt x="21796" y="89"/>
                    <a:pt x="16734" y="3500"/>
                    <a:pt x="11069" y="3954"/>
                  </a:cubicBezTo>
                  <a:cubicBezTo>
                    <a:pt x="9986" y="4041"/>
                    <a:pt x="8966" y="4070"/>
                    <a:pt x="8018" y="4070"/>
                  </a:cubicBezTo>
                  <a:cubicBezTo>
                    <a:pt x="6888" y="4070"/>
                    <a:pt x="5862" y="4029"/>
                    <a:pt x="4956" y="3992"/>
                  </a:cubicBezTo>
                  <a:cubicBezTo>
                    <a:pt x="4234" y="3963"/>
                    <a:pt x="3583" y="3936"/>
                    <a:pt x="3006" y="3936"/>
                  </a:cubicBezTo>
                  <a:cubicBezTo>
                    <a:pt x="1573" y="3936"/>
                    <a:pt x="597" y="4099"/>
                    <a:pt x="138" y="4789"/>
                  </a:cubicBezTo>
                  <a:cubicBezTo>
                    <a:pt x="0" y="4997"/>
                    <a:pt x="148" y="5274"/>
                    <a:pt x="397" y="5274"/>
                  </a:cubicBezTo>
                  <a:cubicBezTo>
                    <a:pt x="502" y="5274"/>
                    <a:pt x="599" y="5222"/>
                    <a:pt x="656" y="5135"/>
                  </a:cubicBezTo>
                  <a:cubicBezTo>
                    <a:pt x="962" y="4677"/>
                    <a:pt x="1799" y="4560"/>
                    <a:pt x="3000" y="4560"/>
                  </a:cubicBezTo>
                  <a:cubicBezTo>
                    <a:pt x="3568" y="4560"/>
                    <a:pt x="4217" y="4586"/>
                    <a:pt x="4930" y="4615"/>
                  </a:cubicBezTo>
                  <a:cubicBezTo>
                    <a:pt x="5844" y="4652"/>
                    <a:pt x="6880" y="4694"/>
                    <a:pt x="8022" y="4694"/>
                  </a:cubicBezTo>
                  <a:cubicBezTo>
                    <a:pt x="8982" y="4694"/>
                    <a:pt x="10017" y="4664"/>
                    <a:pt x="11119" y="4576"/>
                  </a:cubicBezTo>
                  <a:cubicBezTo>
                    <a:pt x="16946" y="4110"/>
                    <a:pt x="21986" y="714"/>
                    <a:pt x="22198" y="569"/>
                  </a:cubicBezTo>
                  <a:cubicBezTo>
                    <a:pt x="22339" y="473"/>
                    <a:pt x="22377" y="279"/>
                    <a:pt x="22279" y="136"/>
                  </a:cubicBezTo>
                  <a:cubicBezTo>
                    <a:pt x="22219" y="48"/>
                    <a:pt x="22121" y="0"/>
                    <a:pt x="220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532;p64">
              <a:extLst>
                <a:ext uri="{FF2B5EF4-FFF2-40B4-BE49-F238E27FC236}">
                  <a16:creationId xmlns:a16="http://schemas.microsoft.com/office/drawing/2014/main" id="{5D5DA1E5-7838-4526-A18B-1227354C3606}"/>
                </a:ext>
              </a:extLst>
            </p:cNvPr>
            <p:cNvSpPr/>
            <p:nvPr/>
          </p:nvSpPr>
          <p:spPr>
            <a:xfrm>
              <a:off x="4566525" y="1698075"/>
              <a:ext cx="21325" cy="74975"/>
            </a:xfrm>
            <a:custGeom>
              <a:avLst/>
              <a:gdLst/>
              <a:ahLst/>
              <a:cxnLst/>
              <a:rect l="l" t="t" r="r" b="b"/>
              <a:pathLst>
                <a:path w="853" h="2999" extrusionOk="0">
                  <a:moveTo>
                    <a:pt x="339" y="1"/>
                  </a:moveTo>
                  <a:cubicBezTo>
                    <a:pt x="320" y="1"/>
                    <a:pt x="300" y="2"/>
                    <a:pt x="281" y="6"/>
                  </a:cubicBezTo>
                  <a:cubicBezTo>
                    <a:pt x="111" y="39"/>
                    <a:pt x="0" y="204"/>
                    <a:pt x="33" y="373"/>
                  </a:cubicBezTo>
                  <a:cubicBezTo>
                    <a:pt x="171" y="1092"/>
                    <a:pt x="229" y="1867"/>
                    <a:pt x="201" y="2677"/>
                  </a:cubicBezTo>
                  <a:cubicBezTo>
                    <a:pt x="194" y="2849"/>
                    <a:pt x="330" y="2993"/>
                    <a:pt x="502" y="2998"/>
                  </a:cubicBezTo>
                  <a:lnTo>
                    <a:pt x="513" y="2998"/>
                  </a:lnTo>
                  <a:cubicBezTo>
                    <a:pt x="680" y="2998"/>
                    <a:pt x="817" y="2864"/>
                    <a:pt x="824" y="2698"/>
                  </a:cubicBezTo>
                  <a:cubicBezTo>
                    <a:pt x="853" y="1842"/>
                    <a:pt x="792" y="1020"/>
                    <a:pt x="645" y="256"/>
                  </a:cubicBezTo>
                  <a:cubicBezTo>
                    <a:pt x="618" y="105"/>
                    <a:pt x="486"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533;p64">
              <a:extLst>
                <a:ext uri="{FF2B5EF4-FFF2-40B4-BE49-F238E27FC236}">
                  <a16:creationId xmlns:a16="http://schemas.microsoft.com/office/drawing/2014/main" id="{43004497-3199-4284-B7F3-27ED76FB777B}"/>
                </a:ext>
              </a:extLst>
            </p:cNvPr>
            <p:cNvSpPr/>
            <p:nvPr/>
          </p:nvSpPr>
          <p:spPr>
            <a:xfrm>
              <a:off x="4431125" y="1542350"/>
              <a:ext cx="144275" cy="140100"/>
            </a:xfrm>
            <a:custGeom>
              <a:avLst/>
              <a:gdLst/>
              <a:ahLst/>
              <a:cxnLst/>
              <a:rect l="l" t="t" r="r" b="b"/>
              <a:pathLst>
                <a:path w="5771" h="5604" extrusionOk="0">
                  <a:moveTo>
                    <a:pt x="347" y="1"/>
                  </a:moveTo>
                  <a:cubicBezTo>
                    <a:pt x="211" y="1"/>
                    <a:pt x="86" y="91"/>
                    <a:pt x="47" y="229"/>
                  </a:cubicBezTo>
                  <a:cubicBezTo>
                    <a:pt x="1" y="395"/>
                    <a:pt x="98" y="566"/>
                    <a:pt x="264" y="612"/>
                  </a:cubicBezTo>
                  <a:cubicBezTo>
                    <a:pt x="299" y="622"/>
                    <a:pt x="3811" y="1645"/>
                    <a:pt x="5126" y="5395"/>
                  </a:cubicBezTo>
                  <a:cubicBezTo>
                    <a:pt x="5170" y="5519"/>
                    <a:pt x="5288" y="5603"/>
                    <a:pt x="5421" y="5603"/>
                  </a:cubicBezTo>
                  <a:cubicBezTo>
                    <a:pt x="5455" y="5603"/>
                    <a:pt x="5490" y="5598"/>
                    <a:pt x="5523" y="5586"/>
                  </a:cubicBezTo>
                  <a:cubicBezTo>
                    <a:pt x="5686" y="5529"/>
                    <a:pt x="5771" y="5352"/>
                    <a:pt x="5714" y="5189"/>
                  </a:cubicBezTo>
                  <a:cubicBezTo>
                    <a:pt x="4294" y="1136"/>
                    <a:pt x="588" y="56"/>
                    <a:pt x="432" y="13"/>
                  </a:cubicBezTo>
                  <a:cubicBezTo>
                    <a:pt x="403" y="5"/>
                    <a:pt x="375"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34;p64">
              <a:extLst>
                <a:ext uri="{FF2B5EF4-FFF2-40B4-BE49-F238E27FC236}">
                  <a16:creationId xmlns:a16="http://schemas.microsoft.com/office/drawing/2014/main" id="{20AC02FC-AA55-4399-AC63-4EECAB0731FB}"/>
                </a:ext>
              </a:extLst>
            </p:cNvPr>
            <p:cNvSpPr/>
            <p:nvPr/>
          </p:nvSpPr>
          <p:spPr>
            <a:xfrm>
              <a:off x="3834900" y="2187175"/>
              <a:ext cx="354250" cy="202700"/>
            </a:xfrm>
            <a:custGeom>
              <a:avLst/>
              <a:gdLst/>
              <a:ahLst/>
              <a:cxnLst/>
              <a:rect l="l" t="t" r="r" b="b"/>
              <a:pathLst>
                <a:path w="14170" h="8108" extrusionOk="0">
                  <a:moveTo>
                    <a:pt x="354" y="1"/>
                  </a:moveTo>
                  <a:cubicBezTo>
                    <a:pt x="289" y="1"/>
                    <a:pt x="223" y="21"/>
                    <a:pt x="167" y="63"/>
                  </a:cubicBezTo>
                  <a:cubicBezTo>
                    <a:pt x="29" y="166"/>
                    <a:pt x="0" y="361"/>
                    <a:pt x="103" y="499"/>
                  </a:cubicBezTo>
                  <a:cubicBezTo>
                    <a:pt x="282" y="738"/>
                    <a:pt x="4495" y="6364"/>
                    <a:pt x="6874" y="7620"/>
                  </a:cubicBezTo>
                  <a:cubicBezTo>
                    <a:pt x="7549" y="7977"/>
                    <a:pt x="8376" y="8108"/>
                    <a:pt x="9225" y="8108"/>
                  </a:cubicBezTo>
                  <a:cubicBezTo>
                    <a:pt x="11438" y="8108"/>
                    <a:pt x="13788" y="7219"/>
                    <a:pt x="13923" y="7167"/>
                  </a:cubicBezTo>
                  <a:cubicBezTo>
                    <a:pt x="14087" y="7107"/>
                    <a:pt x="14169" y="6925"/>
                    <a:pt x="14106" y="6763"/>
                  </a:cubicBezTo>
                  <a:cubicBezTo>
                    <a:pt x="14059" y="6638"/>
                    <a:pt x="13941" y="6562"/>
                    <a:pt x="13816" y="6562"/>
                  </a:cubicBezTo>
                  <a:cubicBezTo>
                    <a:pt x="13777" y="6562"/>
                    <a:pt x="13738" y="6569"/>
                    <a:pt x="13700" y="6585"/>
                  </a:cubicBezTo>
                  <a:cubicBezTo>
                    <a:pt x="13667" y="6597"/>
                    <a:pt x="11319" y="7484"/>
                    <a:pt x="9210" y="7484"/>
                  </a:cubicBezTo>
                  <a:cubicBezTo>
                    <a:pt x="8459" y="7484"/>
                    <a:pt x="7740" y="7372"/>
                    <a:pt x="7165" y="7068"/>
                  </a:cubicBezTo>
                  <a:cubicBezTo>
                    <a:pt x="4911" y="5878"/>
                    <a:pt x="645" y="183"/>
                    <a:pt x="603" y="126"/>
                  </a:cubicBezTo>
                  <a:cubicBezTo>
                    <a:pt x="542" y="44"/>
                    <a:pt x="449"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35;p64">
              <a:extLst>
                <a:ext uri="{FF2B5EF4-FFF2-40B4-BE49-F238E27FC236}">
                  <a16:creationId xmlns:a16="http://schemas.microsoft.com/office/drawing/2014/main" id="{1B4C2110-36BF-4B98-9D78-018813C88038}"/>
                </a:ext>
              </a:extLst>
            </p:cNvPr>
            <p:cNvSpPr/>
            <p:nvPr/>
          </p:nvSpPr>
          <p:spPr>
            <a:xfrm>
              <a:off x="4141125" y="2334375"/>
              <a:ext cx="77650" cy="51800"/>
            </a:xfrm>
            <a:custGeom>
              <a:avLst/>
              <a:gdLst/>
              <a:ahLst/>
              <a:cxnLst/>
              <a:rect l="l" t="t" r="r" b="b"/>
              <a:pathLst>
                <a:path w="3106" h="2072" extrusionOk="0">
                  <a:moveTo>
                    <a:pt x="1553" y="1"/>
                  </a:moveTo>
                  <a:cubicBezTo>
                    <a:pt x="695" y="1"/>
                    <a:pt x="1" y="466"/>
                    <a:pt x="1" y="1037"/>
                  </a:cubicBezTo>
                  <a:cubicBezTo>
                    <a:pt x="1" y="1608"/>
                    <a:pt x="695" y="2072"/>
                    <a:pt x="1553" y="2072"/>
                  </a:cubicBezTo>
                  <a:cubicBezTo>
                    <a:pt x="2410" y="2072"/>
                    <a:pt x="3105" y="1608"/>
                    <a:pt x="3105" y="1037"/>
                  </a:cubicBezTo>
                  <a:cubicBezTo>
                    <a:pt x="3105" y="465"/>
                    <a:pt x="2410" y="1"/>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36;p64">
              <a:extLst>
                <a:ext uri="{FF2B5EF4-FFF2-40B4-BE49-F238E27FC236}">
                  <a16:creationId xmlns:a16="http://schemas.microsoft.com/office/drawing/2014/main" id="{99AA9B29-C6D0-45A3-9035-37808EE5A86C}"/>
                </a:ext>
              </a:extLst>
            </p:cNvPr>
            <p:cNvSpPr/>
            <p:nvPr/>
          </p:nvSpPr>
          <p:spPr>
            <a:xfrm>
              <a:off x="3585300" y="1468750"/>
              <a:ext cx="197650" cy="575550"/>
            </a:xfrm>
            <a:custGeom>
              <a:avLst/>
              <a:gdLst/>
              <a:ahLst/>
              <a:cxnLst/>
              <a:rect l="l" t="t" r="r" b="b"/>
              <a:pathLst>
                <a:path w="7906" h="23022" extrusionOk="0">
                  <a:moveTo>
                    <a:pt x="7906" y="1"/>
                  </a:moveTo>
                  <a:lnTo>
                    <a:pt x="7906" y="1"/>
                  </a:lnTo>
                  <a:cubicBezTo>
                    <a:pt x="7905" y="2"/>
                    <a:pt x="0" y="8140"/>
                    <a:pt x="6976" y="23021"/>
                  </a:cubicBezTo>
                  <a:lnTo>
                    <a:pt x="7906" y="21160"/>
                  </a:lnTo>
                  <a:cubicBezTo>
                    <a:pt x="7906" y="21160"/>
                    <a:pt x="2791" y="7907"/>
                    <a:pt x="79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537;p64">
              <a:extLst>
                <a:ext uri="{FF2B5EF4-FFF2-40B4-BE49-F238E27FC236}">
                  <a16:creationId xmlns:a16="http://schemas.microsoft.com/office/drawing/2014/main" id="{A8FC67DA-D6CC-4D7E-8963-33A5911228C3}"/>
                </a:ext>
              </a:extLst>
            </p:cNvPr>
            <p:cNvSpPr/>
            <p:nvPr/>
          </p:nvSpPr>
          <p:spPr>
            <a:xfrm>
              <a:off x="3723150" y="1974275"/>
              <a:ext cx="160725" cy="282200"/>
            </a:xfrm>
            <a:custGeom>
              <a:avLst/>
              <a:gdLst/>
              <a:ahLst/>
              <a:cxnLst/>
              <a:rect l="l" t="t" r="r" b="b"/>
              <a:pathLst>
                <a:path w="6429" h="11288" extrusionOk="0">
                  <a:moveTo>
                    <a:pt x="2574" y="1"/>
                  </a:moveTo>
                  <a:cubicBezTo>
                    <a:pt x="2506" y="1"/>
                    <a:pt x="2437" y="6"/>
                    <a:pt x="2368" y="16"/>
                  </a:cubicBezTo>
                  <a:cubicBezTo>
                    <a:pt x="852" y="245"/>
                    <a:pt x="0" y="2948"/>
                    <a:pt x="468" y="6057"/>
                  </a:cubicBezTo>
                  <a:cubicBezTo>
                    <a:pt x="914" y="9025"/>
                    <a:pt x="2400" y="11288"/>
                    <a:pt x="3855" y="11288"/>
                  </a:cubicBezTo>
                  <a:cubicBezTo>
                    <a:pt x="3923" y="11288"/>
                    <a:pt x="3992" y="11283"/>
                    <a:pt x="4060" y="11273"/>
                  </a:cubicBezTo>
                  <a:cubicBezTo>
                    <a:pt x="5577" y="11045"/>
                    <a:pt x="6428" y="8340"/>
                    <a:pt x="5961" y="5231"/>
                  </a:cubicBezTo>
                  <a:cubicBezTo>
                    <a:pt x="5515" y="2263"/>
                    <a:pt x="4029" y="1"/>
                    <a:pt x="2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538;p64">
              <a:extLst>
                <a:ext uri="{FF2B5EF4-FFF2-40B4-BE49-F238E27FC236}">
                  <a16:creationId xmlns:a16="http://schemas.microsoft.com/office/drawing/2014/main" id="{A289C9A2-5DA9-4AFB-9A4F-FB4AF5319803}"/>
                </a:ext>
              </a:extLst>
            </p:cNvPr>
            <p:cNvSpPr/>
            <p:nvPr/>
          </p:nvSpPr>
          <p:spPr>
            <a:xfrm>
              <a:off x="3721300" y="1966500"/>
              <a:ext cx="164425" cy="297775"/>
            </a:xfrm>
            <a:custGeom>
              <a:avLst/>
              <a:gdLst/>
              <a:ahLst/>
              <a:cxnLst/>
              <a:rect l="l" t="t" r="r" b="b"/>
              <a:pathLst>
                <a:path w="6577" h="11911" extrusionOk="0">
                  <a:moveTo>
                    <a:pt x="2651" y="623"/>
                  </a:moveTo>
                  <a:cubicBezTo>
                    <a:pt x="3930" y="623"/>
                    <a:pt x="5312" y="2823"/>
                    <a:pt x="5727" y="5589"/>
                  </a:cubicBezTo>
                  <a:cubicBezTo>
                    <a:pt x="5946" y="7047"/>
                    <a:pt x="5877" y="8453"/>
                    <a:pt x="5532" y="9549"/>
                  </a:cubicBezTo>
                  <a:cubicBezTo>
                    <a:pt x="5215" y="10557"/>
                    <a:pt x="4689" y="11185"/>
                    <a:pt x="4088" y="11276"/>
                  </a:cubicBezTo>
                  <a:cubicBezTo>
                    <a:pt x="4033" y="11284"/>
                    <a:pt x="3978" y="11288"/>
                    <a:pt x="3923" y="11288"/>
                  </a:cubicBezTo>
                  <a:cubicBezTo>
                    <a:pt x="2641" y="11288"/>
                    <a:pt x="1266" y="9087"/>
                    <a:pt x="850" y="6322"/>
                  </a:cubicBezTo>
                  <a:cubicBezTo>
                    <a:pt x="631" y="4864"/>
                    <a:pt x="701" y="3458"/>
                    <a:pt x="1045" y="2361"/>
                  </a:cubicBezTo>
                  <a:cubicBezTo>
                    <a:pt x="1362" y="1354"/>
                    <a:pt x="1888" y="726"/>
                    <a:pt x="2489" y="635"/>
                  </a:cubicBezTo>
                  <a:cubicBezTo>
                    <a:pt x="2543" y="627"/>
                    <a:pt x="2597" y="623"/>
                    <a:pt x="2651" y="623"/>
                  </a:cubicBezTo>
                  <a:close/>
                  <a:moveTo>
                    <a:pt x="2646" y="0"/>
                  </a:moveTo>
                  <a:cubicBezTo>
                    <a:pt x="2563" y="0"/>
                    <a:pt x="2479" y="6"/>
                    <a:pt x="2396" y="19"/>
                  </a:cubicBezTo>
                  <a:cubicBezTo>
                    <a:pt x="1538" y="148"/>
                    <a:pt x="848" y="913"/>
                    <a:pt x="451" y="2174"/>
                  </a:cubicBezTo>
                  <a:cubicBezTo>
                    <a:pt x="78" y="3360"/>
                    <a:pt x="0" y="4865"/>
                    <a:pt x="234" y="6415"/>
                  </a:cubicBezTo>
                  <a:cubicBezTo>
                    <a:pt x="710" y="9580"/>
                    <a:pt x="2300" y="11911"/>
                    <a:pt x="3928" y="11911"/>
                  </a:cubicBezTo>
                  <a:cubicBezTo>
                    <a:pt x="4013" y="11911"/>
                    <a:pt x="4097" y="11904"/>
                    <a:pt x="4181" y="11892"/>
                  </a:cubicBezTo>
                  <a:cubicBezTo>
                    <a:pt x="5038" y="11763"/>
                    <a:pt x="5729" y="10997"/>
                    <a:pt x="6126" y="9737"/>
                  </a:cubicBezTo>
                  <a:cubicBezTo>
                    <a:pt x="6499" y="8551"/>
                    <a:pt x="6576" y="7045"/>
                    <a:pt x="6343" y="5496"/>
                  </a:cubicBezTo>
                  <a:cubicBezTo>
                    <a:pt x="5867" y="2330"/>
                    <a:pt x="4273" y="0"/>
                    <a:pt x="2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539;p64">
              <a:extLst>
                <a:ext uri="{FF2B5EF4-FFF2-40B4-BE49-F238E27FC236}">
                  <a16:creationId xmlns:a16="http://schemas.microsoft.com/office/drawing/2014/main" id="{F01F6A43-0C8D-4951-B91F-352FBBB567A4}"/>
                </a:ext>
              </a:extLst>
            </p:cNvPr>
            <p:cNvSpPr/>
            <p:nvPr/>
          </p:nvSpPr>
          <p:spPr>
            <a:xfrm>
              <a:off x="3708900" y="1972075"/>
              <a:ext cx="139500" cy="282025"/>
            </a:xfrm>
            <a:custGeom>
              <a:avLst/>
              <a:gdLst/>
              <a:ahLst/>
              <a:cxnLst/>
              <a:rect l="l" t="t" r="r" b="b"/>
              <a:pathLst>
                <a:path w="5580" h="11281" extrusionOk="0">
                  <a:moveTo>
                    <a:pt x="2225" y="0"/>
                  </a:moveTo>
                  <a:cubicBezTo>
                    <a:pt x="2172" y="0"/>
                    <a:pt x="2118" y="4"/>
                    <a:pt x="2065" y="12"/>
                  </a:cubicBezTo>
                  <a:cubicBezTo>
                    <a:pt x="715" y="216"/>
                    <a:pt x="1" y="2900"/>
                    <a:pt x="468" y="6008"/>
                  </a:cubicBezTo>
                  <a:cubicBezTo>
                    <a:pt x="692" y="7501"/>
                    <a:pt x="1165" y="8894"/>
                    <a:pt x="1781" y="9881"/>
                  </a:cubicBezTo>
                  <a:cubicBezTo>
                    <a:pt x="2348" y="10786"/>
                    <a:pt x="2993" y="11281"/>
                    <a:pt x="3596" y="11281"/>
                  </a:cubicBezTo>
                  <a:cubicBezTo>
                    <a:pt x="3650" y="11281"/>
                    <a:pt x="3704" y="11277"/>
                    <a:pt x="3757" y="11269"/>
                  </a:cubicBezTo>
                  <a:cubicBezTo>
                    <a:pt x="4405" y="11172"/>
                    <a:pt x="4938" y="10485"/>
                    <a:pt x="5237" y="9360"/>
                  </a:cubicBezTo>
                  <a:cubicBezTo>
                    <a:pt x="5537" y="8236"/>
                    <a:pt x="5579" y="6766"/>
                    <a:pt x="5355" y="5274"/>
                  </a:cubicBezTo>
                  <a:cubicBezTo>
                    <a:pt x="5131" y="3781"/>
                    <a:pt x="4658" y="2388"/>
                    <a:pt x="4041" y="1402"/>
                  </a:cubicBezTo>
                  <a:cubicBezTo>
                    <a:pt x="3474" y="496"/>
                    <a:pt x="2829" y="0"/>
                    <a:pt x="2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540;p64">
              <a:extLst>
                <a:ext uri="{FF2B5EF4-FFF2-40B4-BE49-F238E27FC236}">
                  <a16:creationId xmlns:a16="http://schemas.microsoft.com/office/drawing/2014/main" id="{1568C35F-B379-4D85-9352-0A576555F6FD}"/>
                </a:ext>
              </a:extLst>
            </p:cNvPr>
            <p:cNvSpPr/>
            <p:nvPr/>
          </p:nvSpPr>
          <p:spPr>
            <a:xfrm>
              <a:off x="3700275" y="1964475"/>
              <a:ext cx="155925" cy="297600"/>
            </a:xfrm>
            <a:custGeom>
              <a:avLst/>
              <a:gdLst/>
              <a:ahLst/>
              <a:cxnLst/>
              <a:rect l="l" t="t" r="r" b="b"/>
              <a:pathLst>
                <a:path w="6237" h="11904" extrusionOk="0">
                  <a:moveTo>
                    <a:pt x="2562" y="622"/>
                  </a:moveTo>
                  <a:cubicBezTo>
                    <a:pt x="3565" y="622"/>
                    <a:pt x="4935" y="2605"/>
                    <a:pt x="5389" y="5630"/>
                  </a:cubicBezTo>
                  <a:cubicBezTo>
                    <a:pt x="5608" y="7092"/>
                    <a:pt x="5570" y="8499"/>
                    <a:pt x="5278" y="9590"/>
                  </a:cubicBezTo>
                  <a:cubicBezTo>
                    <a:pt x="5015" y="10580"/>
                    <a:pt x="4568" y="11193"/>
                    <a:pt x="4053" y="11270"/>
                  </a:cubicBezTo>
                  <a:cubicBezTo>
                    <a:pt x="4015" y="11276"/>
                    <a:pt x="3976" y="11279"/>
                    <a:pt x="3937" y="11279"/>
                  </a:cubicBezTo>
                  <a:cubicBezTo>
                    <a:pt x="3446" y="11279"/>
                    <a:pt x="2892" y="10830"/>
                    <a:pt x="2388" y="10026"/>
                  </a:cubicBezTo>
                  <a:cubicBezTo>
                    <a:pt x="1788" y="9067"/>
                    <a:pt x="1337" y="7734"/>
                    <a:pt x="1118" y="6272"/>
                  </a:cubicBezTo>
                  <a:cubicBezTo>
                    <a:pt x="647" y="3137"/>
                    <a:pt x="1443" y="782"/>
                    <a:pt x="2454" y="631"/>
                  </a:cubicBezTo>
                  <a:cubicBezTo>
                    <a:pt x="2485" y="626"/>
                    <a:pt x="2516" y="623"/>
                    <a:pt x="2548" y="623"/>
                  </a:cubicBezTo>
                  <a:cubicBezTo>
                    <a:pt x="2553" y="623"/>
                    <a:pt x="2558" y="623"/>
                    <a:pt x="2562" y="623"/>
                  </a:cubicBezTo>
                  <a:lnTo>
                    <a:pt x="2562" y="622"/>
                  </a:lnTo>
                  <a:close/>
                  <a:moveTo>
                    <a:pt x="2562" y="0"/>
                  </a:moveTo>
                  <a:cubicBezTo>
                    <a:pt x="2495" y="0"/>
                    <a:pt x="2428" y="5"/>
                    <a:pt x="2361" y="15"/>
                  </a:cubicBezTo>
                  <a:cubicBezTo>
                    <a:pt x="818" y="247"/>
                    <a:pt x="1" y="3035"/>
                    <a:pt x="501" y="6364"/>
                  </a:cubicBezTo>
                  <a:cubicBezTo>
                    <a:pt x="733" y="7909"/>
                    <a:pt x="1216" y="9327"/>
                    <a:pt x="1860" y="10356"/>
                  </a:cubicBezTo>
                  <a:cubicBezTo>
                    <a:pt x="2488" y="11362"/>
                    <a:pt x="3217" y="11903"/>
                    <a:pt x="3934" y="11903"/>
                  </a:cubicBezTo>
                  <a:cubicBezTo>
                    <a:pt x="4005" y="11903"/>
                    <a:pt x="4075" y="11898"/>
                    <a:pt x="4146" y="11888"/>
                  </a:cubicBezTo>
                  <a:cubicBezTo>
                    <a:pt x="4928" y="11770"/>
                    <a:pt x="5545" y="11011"/>
                    <a:pt x="5881" y="9752"/>
                  </a:cubicBezTo>
                  <a:cubicBezTo>
                    <a:pt x="6193" y="8579"/>
                    <a:pt x="6237" y="7082"/>
                    <a:pt x="6005" y="5537"/>
                  </a:cubicBezTo>
                  <a:cubicBezTo>
                    <a:pt x="5526" y="2352"/>
                    <a:pt x="4040" y="0"/>
                    <a:pt x="2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541;p64">
              <a:extLst>
                <a:ext uri="{FF2B5EF4-FFF2-40B4-BE49-F238E27FC236}">
                  <a16:creationId xmlns:a16="http://schemas.microsoft.com/office/drawing/2014/main" id="{96FA7135-3715-4AF1-8EA6-BC9020731CE1}"/>
                </a:ext>
              </a:extLst>
            </p:cNvPr>
            <p:cNvSpPr/>
            <p:nvPr/>
          </p:nvSpPr>
          <p:spPr>
            <a:xfrm>
              <a:off x="4871625" y="2656925"/>
              <a:ext cx="358775" cy="1420275"/>
            </a:xfrm>
            <a:custGeom>
              <a:avLst/>
              <a:gdLst/>
              <a:ahLst/>
              <a:cxnLst/>
              <a:rect l="l" t="t" r="r" b="b"/>
              <a:pathLst>
                <a:path w="14351" h="56811" extrusionOk="0">
                  <a:moveTo>
                    <a:pt x="7163" y="0"/>
                  </a:moveTo>
                  <a:lnTo>
                    <a:pt x="0" y="56535"/>
                  </a:lnTo>
                  <a:lnTo>
                    <a:pt x="14351" y="56811"/>
                  </a:lnTo>
                  <a:lnTo>
                    <a:pt x="7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542;p64">
              <a:extLst>
                <a:ext uri="{FF2B5EF4-FFF2-40B4-BE49-F238E27FC236}">
                  <a16:creationId xmlns:a16="http://schemas.microsoft.com/office/drawing/2014/main" id="{1127D614-F92C-472A-8E76-F143569FCF3A}"/>
                </a:ext>
              </a:extLst>
            </p:cNvPr>
            <p:cNvSpPr/>
            <p:nvPr/>
          </p:nvSpPr>
          <p:spPr>
            <a:xfrm>
              <a:off x="4863275" y="2649125"/>
              <a:ext cx="375450" cy="1435900"/>
            </a:xfrm>
            <a:custGeom>
              <a:avLst/>
              <a:gdLst/>
              <a:ahLst/>
              <a:cxnLst/>
              <a:rect l="l" t="t" r="r" b="b"/>
              <a:pathLst>
                <a:path w="15018" h="57436" extrusionOk="0">
                  <a:moveTo>
                    <a:pt x="7497" y="2794"/>
                  </a:moveTo>
                  <a:lnTo>
                    <a:pt x="14331" y="56804"/>
                  </a:lnTo>
                  <a:lnTo>
                    <a:pt x="688" y="56543"/>
                  </a:lnTo>
                  <a:lnTo>
                    <a:pt x="7497" y="2794"/>
                  </a:lnTo>
                  <a:close/>
                  <a:moveTo>
                    <a:pt x="7497" y="1"/>
                  </a:moveTo>
                  <a:cubicBezTo>
                    <a:pt x="7340" y="1"/>
                    <a:pt x="7207" y="117"/>
                    <a:pt x="7188" y="274"/>
                  </a:cubicBezTo>
                  <a:lnTo>
                    <a:pt x="24" y="56808"/>
                  </a:lnTo>
                  <a:cubicBezTo>
                    <a:pt x="1" y="56992"/>
                    <a:pt x="142" y="57156"/>
                    <a:pt x="328" y="57159"/>
                  </a:cubicBezTo>
                  <a:lnTo>
                    <a:pt x="14679" y="57435"/>
                  </a:lnTo>
                  <a:lnTo>
                    <a:pt x="14685" y="57435"/>
                  </a:lnTo>
                  <a:lnTo>
                    <a:pt x="14685" y="57434"/>
                  </a:lnTo>
                  <a:cubicBezTo>
                    <a:pt x="14871" y="57434"/>
                    <a:pt x="15017" y="57271"/>
                    <a:pt x="14994" y="57084"/>
                  </a:cubicBezTo>
                  <a:lnTo>
                    <a:pt x="7806" y="274"/>
                  </a:lnTo>
                  <a:cubicBezTo>
                    <a:pt x="7786" y="118"/>
                    <a:pt x="7654" y="1"/>
                    <a:pt x="7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543;p64">
              <a:extLst>
                <a:ext uri="{FF2B5EF4-FFF2-40B4-BE49-F238E27FC236}">
                  <a16:creationId xmlns:a16="http://schemas.microsoft.com/office/drawing/2014/main" id="{681FD3D2-2095-4606-A370-E301DFA94F2F}"/>
                </a:ext>
              </a:extLst>
            </p:cNvPr>
            <p:cNvSpPr/>
            <p:nvPr/>
          </p:nvSpPr>
          <p:spPr>
            <a:xfrm>
              <a:off x="3765375" y="2230275"/>
              <a:ext cx="91075" cy="149700"/>
            </a:xfrm>
            <a:custGeom>
              <a:avLst/>
              <a:gdLst/>
              <a:ahLst/>
              <a:cxnLst/>
              <a:rect l="l" t="t" r="r" b="b"/>
              <a:pathLst>
                <a:path w="3643" h="5988" extrusionOk="0">
                  <a:moveTo>
                    <a:pt x="1692" y="0"/>
                  </a:moveTo>
                  <a:cubicBezTo>
                    <a:pt x="943" y="0"/>
                    <a:pt x="61" y="310"/>
                    <a:pt x="61" y="310"/>
                  </a:cubicBezTo>
                  <a:lnTo>
                    <a:pt x="0" y="2407"/>
                  </a:lnTo>
                  <a:cubicBezTo>
                    <a:pt x="0" y="2407"/>
                    <a:pt x="1522" y="5517"/>
                    <a:pt x="2481" y="5867"/>
                  </a:cubicBezTo>
                  <a:cubicBezTo>
                    <a:pt x="2711" y="5951"/>
                    <a:pt x="2896" y="5988"/>
                    <a:pt x="3044" y="5988"/>
                  </a:cubicBezTo>
                  <a:cubicBezTo>
                    <a:pt x="3513" y="5988"/>
                    <a:pt x="3617" y="5623"/>
                    <a:pt x="3628" y="5255"/>
                  </a:cubicBezTo>
                  <a:cubicBezTo>
                    <a:pt x="3643" y="4772"/>
                    <a:pt x="3100" y="1206"/>
                    <a:pt x="2641" y="385"/>
                  </a:cubicBezTo>
                  <a:cubicBezTo>
                    <a:pt x="2477" y="94"/>
                    <a:pt x="2105" y="0"/>
                    <a:pt x="16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544;p64">
              <a:extLst>
                <a:ext uri="{FF2B5EF4-FFF2-40B4-BE49-F238E27FC236}">
                  <a16:creationId xmlns:a16="http://schemas.microsoft.com/office/drawing/2014/main" id="{C2D082F3-36F9-44AD-9DF4-C80E3496B6C7}"/>
                </a:ext>
              </a:extLst>
            </p:cNvPr>
            <p:cNvSpPr/>
            <p:nvPr/>
          </p:nvSpPr>
          <p:spPr>
            <a:xfrm>
              <a:off x="3757525" y="2222375"/>
              <a:ext cx="106750" cy="165400"/>
            </a:xfrm>
            <a:custGeom>
              <a:avLst/>
              <a:gdLst/>
              <a:ahLst/>
              <a:cxnLst/>
              <a:rect l="l" t="t" r="r" b="b"/>
              <a:pathLst>
                <a:path w="4270" h="6616" extrusionOk="0">
                  <a:moveTo>
                    <a:pt x="2012" y="627"/>
                  </a:moveTo>
                  <a:cubicBezTo>
                    <a:pt x="2335" y="627"/>
                    <a:pt x="2591" y="691"/>
                    <a:pt x="2683" y="855"/>
                  </a:cubicBezTo>
                  <a:cubicBezTo>
                    <a:pt x="3115" y="1625"/>
                    <a:pt x="3643" y="5130"/>
                    <a:pt x="3631" y="5562"/>
                  </a:cubicBezTo>
                  <a:cubicBezTo>
                    <a:pt x="3624" y="5773"/>
                    <a:pt x="3585" y="5910"/>
                    <a:pt x="3514" y="5958"/>
                  </a:cubicBezTo>
                  <a:cubicBezTo>
                    <a:pt x="3496" y="5969"/>
                    <a:pt x="3450" y="5991"/>
                    <a:pt x="3356" y="5991"/>
                  </a:cubicBezTo>
                  <a:cubicBezTo>
                    <a:pt x="3261" y="5991"/>
                    <a:pt x="3116" y="5969"/>
                    <a:pt x="2902" y="5890"/>
                  </a:cubicBezTo>
                  <a:cubicBezTo>
                    <a:pt x="2302" y="5672"/>
                    <a:pt x="1206" y="3819"/>
                    <a:pt x="628" y="2654"/>
                  </a:cubicBezTo>
                  <a:lnTo>
                    <a:pt x="680" y="855"/>
                  </a:lnTo>
                  <a:cubicBezTo>
                    <a:pt x="1099" y="727"/>
                    <a:pt x="1608" y="627"/>
                    <a:pt x="2012" y="627"/>
                  </a:cubicBezTo>
                  <a:close/>
                  <a:moveTo>
                    <a:pt x="1989" y="1"/>
                  </a:moveTo>
                  <a:cubicBezTo>
                    <a:pt x="1273" y="1"/>
                    <a:pt x="501" y="252"/>
                    <a:pt x="271" y="333"/>
                  </a:cubicBezTo>
                  <a:cubicBezTo>
                    <a:pt x="150" y="375"/>
                    <a:pt x="67" y="488"/>
                    <a:pt x="63" y="618"/>
                  </a:cubicBezTo>
                  <a:lnTo>
                    <a:pt x="3" y="2713"/>
                  </a:lnTo>
                  <a:cubicBezTo>
                    <a:pt x="1" y="2763"/>
                    <a:pt x="12" y="2813"/>
                    <a:pt x="34" y="2860"/>
                  </a:cubicBezTo>
                  <a:cubicBezTo>
                    <a:pt x="298" y="3397"/>
                    <a:pt x="1664" y="6101"/>
                    <a:pt x="2688" y="6477"/>
                  </a:cubicBezTo>
                  <a:cubicBezTo>
                    <a:pt x="2942" y="6569"/>
                    <a:pt x="3166" y="6616"/>
                    <a:pt x="3360" y="6616"/>
                  </a:cubicBezTo>
                  <a:cubicBezTo>
                    <a:pt x="3557" y="6616"/>
                    <a:pt x="3724" y="6568"/>
                    <a:pt x="3863" y="6473"/>
                  </a:cubicBezTo>
                  <a:cubicBezTo>
                    <a:pt x="4235" y="6222"/>
                    <a:pt x="4248" y="5739"/>
                    <a:pt x="4253" y="5581"/>
                  </a:cubicBezTo>
                  <a:cubicBezTo>
                    <a:pt x="4269" y="5055"/>
                    <a:pt x="3714" y="1419"/>
                    <a:pt x="3226" y="549"/>
                  </a:cubicBezTo>
                  <a:cubicBezTo>
                    <a:pt x="2992" y="131"/>
                    <a:pt x="2505" y="1"/>
                    <a:pt x="1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545;p64">
              <a:extLst>
                <a:ext uri="{FF2B5EF4-FFF2-40B4-BE49-F238E27FC236}">
                  <a16:creationId xmlns:a16="http://schemas.microsoft.com/office/drawing/2014/main" id="{827CFA45-945A-49CF-9BCF-E5D63BFBC17A}"/>
                </a:ext>
              </a:extLst>
            </p:cNvPr>
            <p:cNvSpPr/>
            <p:nvPr/>
          </p:nvSpPr>
          <p:spPr>
            <a:xfrm>
              <a:off x="3409050" y="2093475"/>
              <a:ext cx="470950" cy="817825"/>
            </a:xfrm>
            <a:custGeom>
              <a:avLst/>
              <a:gdLst/>
              <a:ahLst/>
              <a:cxnLst/>
              <a:rect l="l" t="t" r="r" b="b"/>
              <a:pathLst>
                <a:path w="18838" h="32713" extrusionOk="0">
                  <a:moveTo>
                    <a:pt x="13200" y="1"/>
                  </a:moveTo>
                  <a:cubicBezTo>
                    <a:pt x="11757" y="1"/>
                    <a:pt x="10246" y="42"/>
                    <a:pt x="9789" y="204"/>
                  </a:cubicBezTo>
                  <a:cubicBezTo>
                    <a:pt x="8893" y="520"/>
                    <a:pt x="7086" y="1666"/>
                    <a:pt x="7047" y="3037"/>
                  </a:cubicBezTo>
                  <a:cubicBezTo>
                    <a:pt x="7007" y="4406"/>
                    <a:pt x="5042" y="17029"/>
                    <a:pt x="5042" y="17029"/>
                  </a:cubicBezTo>
                  <a:lnTo>
                    <a:pt x="0" y="31788"/>
                  </a:lnTo>
                  <a:lnTo>
                    <a:pt x="8131" y="32713"/>
                  </a:lnTo>
                  <a:lnTo>
                    <a:pt x="8383" y="17982"/>
                  </a:lnTo>
                  <a:lnTo>
                    <a:pt x="10180" y="17178"/>
                  </a:lnTo>
                  <a:cubicBezTo>
                    <a:pt x="10899" y="16857"/>
                    <a:pt x="10796" y="14283"/>
                    <a:pt x="10796" y="14283"/>
                  </a:cubicBezTo>
                  <a:cubicBezTo>
                    <a:pt x="10796" y="14283"/>
                    <a:pt x="12041" y="14149"/>
                    <a:pt x="13307" y="13328"/>
                  </a:cubicBezTo>
                  <a:cubicBezTo>
                    <a:pt x="14572" y="12509"/>
                    <a:pt x="15115" y="12182"/>
                    <a:pt x="15129" y="11668"/>
                  </a:cubicBezTo>
                  <a:cubicBezTo>
                    <a:pt x="15145" y="11154"/>
                    <a:pt x="15786" y="7404"/>
                    <a:pt x="15988" y="6552"/>
                  </a:cubicBezTo>
                  <a:cubicBezTo>
                    <a:pt x="16190" y="5702"/>
                    <a:pt x="14966" y="5152"/>
                    <a:pt x="14966" y="5152"/>
                  </a:cubicBezTo>
                  <a:lnTo>
                    <a:pt x="9674" y="4141"/>
                  </a:lnTo>
                  <a:lnTo>
                    <a:pt x="10787" y="2460"/>
                  </a:lnTo>
                  <a:cubicBezTo>
                    <a:pt x="10787" y="2460"/>
                    <a:pt x="15050" y="2241"/>
                    <a:pt x="16832" y="1951"/>
                  </a:cubicBezTo>
                  <a:cubicBezTo>
                    <a:pt x="18614" y="1659"/>
                    <a:pt x="18801" y="1324"/>
                    <a:pt x="18821" y="638"/>
                  </a:cubicBezTo>
                  <a:cubicBezTo>
                    <a:pt x="18838" y="74"/>
                    <a:pt x="17393" y="48"/>
                    <a:pt x="16587" y="48"/>
                  </a:cubicBezTo>
                  <a:cubicBezTo>
                    <a:pt x="16508" y="48"/>
                    <a:pt x="16436" y="49"/>
                    <a:pt x="16371" y="49"/>
                  </a:cubicBezTo>
                  <a:cubicBezTo>
                    <a:pt x="16294" y="49"/>
                    <a:pt x="16229" y="48"/>
                    <a:pt x="16178" y="47"/>
                  </a:cubicBezTo>
                  <a:cubicBezTo>
                    <a:pt x="15918" y="39"/>
                    <a:pt x="14590" y="1"/>
                    <a:pt x="13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546;p64">
              <a:extLst>
                <a:ext uri="{FF2B5EF4-FFF2-40B4-BE49-F238E27FC236}">
                  <a16:creationId xmlns:a16="http://schemas.microsoft.com/office/drawing/2014/main" id="{A09039D8-AB00-4CFB-B3EA-002BC62FFC74}"/>
                </a:ext>
              </a:extLst>
            </p:cNvPr>
            <p:cNvSpPr/>
            <p:nvPr/>
          </p:nvSpPr>
          <p:spPr>
            <a:xfrm>
              <a:off x="3400075" y="2085675"/>
              <a:ext cx="487425" cy="833400"/>
            </a:xfrm>
            <a:custGeom>
              <a:avLst/>
              <a:gdLst/>
              <a:ahLst/>
              <a:cxnLst/>
              <a:rect l="l" t="t" r="r" b="b"/>
              <a:pathLst>
                <a:path w="19497" h="33336" extrusionOk="0">
                  <a:moveTo>
                    <a:pt x="13567" y="624"/>
                  </a:moveTo>
                  <a:cubicBezTo>
                    <a:pt x="14531" y="624"/>
                    <a:pt x="15576" y="642"/>
                    <a:pt x="16528" y="670"/>
                  </a:cubicBezTo>
                  <a:cubicBezTo>
                    <a:pt x="16584" y="671"/>
                    <a:pt x="16654" y="671"/>
                    <a:pt x="16739" y="671"/>
                  </a:cubicBezTo>
                  <a:lnTo>
                    <a:pt x="16863" y="671"/>
                  </a:lnTo>
                  <a:cubicBezTo>
                    <a:pt x="18480" y="671"/>
                    <a:pt x="18815" y="844"/>
                    <a:pt x="18869" y="941"/>
                  </a:cubicBezTo>
                  <a:cubicBezTo>
                    <a:pt x="18856" y="1399"/>
                    <a:pt x="18848" y="1676"/>
                    <a:pt x="17141" y="1955"/>
                  </a:cubicBezTo>
                  <a:cubicBezTo>
                    <a:pt x="15397" y="2239"/>
                    <a:pt x="11174" y="2457"/>
                    <a:pt x="11131" y="2460"/>
                  </a:cubicBezTo>
                  <a:cubicBezTo>
                    <a:pt x="11033" y="2465"/>
                    <a:pt x="10942" y="2517"/>
                    <a:pt x="10887" y="2599"/>
                  </a:cubicBezTo>
                  <a:lnTo>
                    <a:pt x="9775" y="4281"/>
                  </a:lnTo>
                  <a:cubicBezTo>
                    <a:pt x="9651" y="4465"/>
                    <a:pt x="9756" y="4717"/>
                    <a:pt x="9975" y="4759"/>
                  </a:cubicBezTo>
                  <a:lnTo>
                    <a:pt x="15225" y="5763"/>
                  </a:lnTo>
                  <a:cubicBezTo>
                    <a:pt x="15388" y="5844"/>
                    <a:pt x="16168" y="6267"/>
                    <a:pt x="16044" y="6792"/>
                  </a:cubicBezTo>
                  <a:cubicBezTo>
                    <a:pt x="15857" y="7581"/>
                    <a:pt x="15193" y="11401"/>
                    <a:pt x="15177" y="11971"/>
                  </a:cubicBezTo>
                  <a:cubicBezTo>
                    <a:pt x="15168" y="12286"/>
                    <a:pt x="14733" y="12580"/>
                    <a:pt x="13662" y="13272"/>
                  </a:cubicBezTo>
                  <a:lnTo>
                    <a:pt x="13497" y="13379"/>
                  </a:lnTo>
                  <a:cubicBezTo>
                    <a:pt x="12315" y="14145"/>
                    <a:pt x="11134" y="14284"/>
                    <a:pt x="11122" y="14286"/>
                  </a:cubicBezTo>
                  <a:cubicBezTo>
                    <a:pt x="10960" y="14304"/>
                    <a:pt x="10838" y="14444"/>
                    <a:pt x="10845" y="14608"/>
                  </a:cubicBezTo>
                  <a:cubicBezTo>
                    <a:pt x="10889" y="15725"/>
                    <a:pt x="10722" y="17067"/>
                    <a:pt x="10413" y="17206"/>
                  </a:cubicBezTo>
                  <a:lnTo>
                    <a:pt x="8616" y="18010"/>
                  </a:lnTo>
                  <a:cubicBezTo>
                    <a:pt x="8506" y="18059"/>
                    <a:pt x="8434" y="18168"/>
                    <a:pt x="8432" y="18289"/>
                  </a:cubicBezTo>
                  <a:lnTo>
                    <a:pt x="8184" y="32674"/>
                  </a:lnTo>
                  <a:lnTo>
                    <a:pt x="780" y="31835"/>
                  </a:lnTo>
                  <a:lnTo>
                    <a:pt x="5696" y="17441"/>
                  </a:lnTo>
                  <a:cubicBezTo>
                    <a:pt x="5701" y="17424"/>
                    <a:pt x="5706" y="17406"/>
                    <a:pt x="5709" y="17387"/>
                  </a:cubicBezTo>
                  <a:cubicBezTo>
                    <a:pt x="5790" y="16872"/>
                    <a:pt x="7677" y="4730"/>
                    <a:pt x="7717" y="3356"/>
                  </a:cubicBezTo>
                  <a:cubicBezTo>
                    <a:pt x="7751" y="2191"/>
                    <a:pt x="9412" y="1105"/>
                    <a:pt x="10253" y="808"/>
                  </a:cubicBezTo>
                  <a:cubicBezTo>
                    <a:pt x="10638" y="673"/>
                    <a:pt x="11994" y="624"/>
                    <a:pt x="13567" y="624"/>
                  </a:cubicBezTo>
                  <a:close/>
                  <a:moveTo>
                    <a:pt x="13568" y="0"/>
                  </a:moveTo>
                  <a:cubicBezTo>
                    <a:pt x="12051" y="0"/>
                    <a:pt x="10536" y="48"/>
                    <a:pt x="10045" y="222"/>
                  </a:cubicBezTo>
                  <a:cubicBezTo>
                    <a:pt x="9140" y="541"/>
                    <a:pt x="7141" y="1769"/>
                    <a:pt x="7094" y="3339"/>
                  </a:cubicBezTo>
                  <a:cubicBezTo>
                    <a:pt x="7057" y="4643"/>
                    <a:pt x="5199" y="16611"/>
                    <a:pt x="5097" y="17265"/>
                  </a:cubicBezTo>
                  <a:lnTo>
                    <a:pt x="64" y="32000"/>
                  </a:lnTo>
                  <a:cubicBezTo>
                    <a:pt x="0" y="32188"/>
                    <a:pt x="127" y="32387"/>
                    <a:pt x="325" y="32410"/>
                  </a:cubicBezTo>
                  <a:lnTo>
                    <a:pt x="8455" y="33334"/>
                  </a:lnTo>
                  <a:cubicBezTo>
                    <a:pt x="8467" y="33335"/>
                    <a:pt x="8479" y="33335"/>
                    <a:pt x="8490" y="33335"/>
                  </a:cubicBezTo>
                  <a:lnTo>
                    <a:pt x="8490" y="33336"/>
                  </a:lnTo>
                  <a:cubicBezTo>
                    <a:pt x="8660" y="33336"/>
                    <a:pt x="8799" y="33199"/>
                    <a:pt x="8803" y="33029"/>
                  </a:cubicBezTo>
                  <a:lnTo>
                    <a:pt x="9051" y="18499"/>
                  </a:lnTo>
                  <a:lnTo>
                    <a:pt x="10667" y="17775"/>
                  </a:lnTo>
                  <a:cubicBezTo>
                    <a:pt x="11417" y="17439"/>
                    <a:pt x="11487" y="15704"/>
                    <a:pt x="11474" y="14859"/>
                  </a:cubicBezTo>
                  <a:cubicBezTo>
                    <a:pt x="11933" y="14770"/>
                    <a:pt x="12876" y="14525"/>
                    <a:pt x="13837" y="13903"/>
                  </a:cubicBezTo>
                  <a:lnTo>
                    <a:pt x="14000" y="13796"/>
                  </a:lnTo>
                  <a:cubicBezTo>
                    <a:pt x="15223" y="13005"/>
                    <a:pt x="15781" y="12644"/>
                    <a:pt x="15801" y="11990"/>
                  </a:cubicBezTo>
                  <a:cubicBezTo>
                    <a:pt x="15814" y="11534"/>
                    <a:pt x="16433" y="7852"/>
                    <a:pt x="16651" y="6937"/>
                  </a:cubicBezTo>
                  <a:cubicBezTo>
                    <a:pt x="16909" y="5848"/>
                    <a:pt x="15512" y="5206"/>
                    <a:pt x="15452" y="5180"/>
                  </a:cubicBezTo>
                  <a:cubicBezTo>
                    <a:pt x="15430" y="5170"/>
                    <a:pt x="15406" y="5162"/>
                    <a:pt x="15383" y="5158"/>
                  </a:cubicBezTo>
                  <a:lnTo>
                    <a:pt x="10552" y="4234"/>
                  </a:lnTo>
                  <a:lnTo>
                    <a:pt x="11320" y="3075"/>
                  </a:lnTo>
                  <a:cubicBezTo>
                    <a:pt x="12117" y="3032"/>
                    <a:pt x="15636" y="2833"/>
                    <a:pt x="17242" y="2571"/>
                  </a:cubicBezTo>
                  <a:cubicBezTo>
                    <a:pt x="18979" y="2287"/>
                    <a:pt x="19463" y="1940"/>
                    <a:pt x="19492" y="960"/>
                  </a:cubicBezTo>
                  <a:cubicBezTo>
                    <a:pt x="19496" y="789"/>
                    <a:pt x="19433" y="631"/>
                    <a:pt x="19309" y="502"/>
                  </a:cubicBezTo>
                  <a:cubicBezTo>
                    <a:pt x="18938" y="122"/>
                    <a:pt x="18051" y="47"/>
                    <a:pt x="17120" y="47"/>
                  </a:cubicBezTo>
                  <a:cubicBezTo>
                    <a:pt x="17023" y="47"/>
                    <a:pt x="16925" y="48"/>
                    <a:pt x="16827" y="50"/>
                  </a:cubicBezTo>
                  <a:cubicBezTo>
                    <a:pt x="16781" y="50"/>
                    <a:pt x="16738" y="50"/>
                    <a:pt x="16699" y="50"/>
                  </a:cubicBezTo>
                  <a:cubicBezTo>
                    <a:pt x="16640" y="50"/>
                    <a:pt x="16588" y="49"/>
                    <a:pt x="16546" y="47"/>
                  </a:cubicBezTo>
                  <a:cubicBezTo>
                    <a:pt x="15833" y="27"/>
                    <a:pt x="14700" y="0"/>
                    <a:pt x="13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547;p64">
              <a:extLst>
                <a:ext uri="{FF2B5EF4-FFF2-40B4-BE49-F238E27FC236}">
                  <a16:creationId xmlns:a16="http://schemas.microsoft.com/office/drawing/2014/main" id="{CEEDBD06-1793-43A3-A01B-3D125AD1FAF7}"/>
                </a:ext>
              </a:extLst>
            </p:cNvPr>
            <p:cNvSpPr/>
            <p:nvPr/>
          </p:nvSpPr>
          <p:spPr>
            <a:xfrm>
              <a:off x="3629125" y="2238550"/>
              <a:ext cx="177100" cy="44500"/>
            </a:xfrm>
            <a:custGeom>
              <a:avLst/>
              <a:gdLst/>
              <a:ahLst/>
              <a:cxnLst/>
              <a:rect l="l" t="t" r="r" b="b"/>
              <a:pathLst>
                <a:path w="7084" h="1780" extrusionOk="0">
                  <a:moveTo>
                    <a:pt x="337" y="1"/>
                  </a:moveTo>
                  <a:cubicBezTo>
                    <a:pt x="189" y="1"/>
                    <a:pt x="58" y="106"/>
                    <a:pt x="32" y="257"/>
                  </a:cubicBezTo>
                  <a:cubicBezTo>
                    <a:pt x="1" y="427"/>
                    <a:pt x="113" y="589"/>
                    <a:pt x="282" y="619"/>
                  </a:cubicBezTo>
                  <a:lnTo>
                    <a:pt x="6704" y="1775"/>
                  </a:lnTo>
                  <a:cubicBezTo>
                    <a:pt x="6721" y="1777"/>
                    <a:pt x="6740" y="1780"/>
                    <a:pt x="6758" y="1780"/>
                  </a:cubicBezTo>
                  <a:lnTo>
                    <a:pt x="6758" y="1780"/>
                  </a:lnTo>
                  <a:cubicBezTo>
                    <a:pt x="6921" y="1779"/>
                    <a:pt x="7055" y="1657"/>
                    <a:pt x="7069" y="1496"/>
                  </a:cubicBezTo>
                  <a:cubicBezTo>
                    <a:pt x="7084" y="1335"/>
                    <a:pt x="6972" y="1190"/>
                    <a:pt x="6813" y="1161"/>
                  </a:cubicBezTo>
                  <a:lnTo>
                    <a:pt x="393" y="6"/>
                  </a:lnTo>
                  <a:cubicBezTo>
                    <a:pt x="374" y="2"/>
                    <a:pt x="355" y="1"/>
                    <a:pt x="337" y="1"/>
                  </a:cubicBezTo>
                  <a:close/>
                  <a:moveTo>
                    <a:pt x="6758" y="1780"/>
                  </a:moveTo>
                  <a:cubicBezTo>
                    <a:pt x="6758" y="1780"/>
                    <a:pt x="6758" y="1780"/>
                    <a:pt x="6758" y="1780"/>
                  </a:cubicBezTo>
                  <a:lnTo>
                    <a:pt x="6759" y="1780"/>
                  </a:lnTo>
                  <a:cubicBezTo>
                    <a:pt x="6759" y="1780"/>
                    <a:pt x="6759" y="1780"/>
                    <a:pt x="6758" y="17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48;p64">
              <a:extLst>
                <a:ext uri="{FF2B5EF4-FFF2-40B4-BE49-F238E27FC236}">
                  <a16:creationId xmlns:a16="http://schemas.microsoft.com/office/drawing/2014/main" id="{0AECBA3B-45E2-459D-828E-A69CFDE25A9E}"/>
                </a:ext>
              </a:extLst>
            </p:cNvPr>
            <p:cNvSpPr/>
            <p:nvPr/>
          </p:nvSpPr>
          <p:spPr>
            <a:xfrm>
              <a:off x="3639050" y="2307425"/>
              <a:ext cx="149000" cy="47725"/>
            </a:xfrm>
            <a:custGeom>
              <a:avLst/>
              <a:gdLst/>
              <a:ahLst/>
              <a:cxnLst/>
              <a:rect l="l" t="t" r="r" b="b"/>
              <a:pathLst>
                <a:path w="5960" h="1909" extrusionOk="0">
                  <a:moveTo>
                    <a:pt x="343" y="1"/>
                  </a:moveTo>
                  <a:cubicBezTo>
                    <a:pt x="203" y="1"/>
                    <a:pt x="76" y="96"/>
                    <a:pt x="41" y="238"/>
                  </a:cubicBezTo>
                  <a:cubicBezTo>
                    <a:pt x="0" y="406"/>
                    <a:pt x="103" y="574"/>
                    <a:pt x="271" y="615"/>
                  </a:cubicBezTo>
                  <a:lnTo>
                    <a:pt x="5558" y="1900"/>
                  </a:lnTo>
                  <a:cubicBezTo>
                    <a:pt x="5582" y="1905"/>
                    <a:pt x="5607" y="1908"/>
                    <a:pt x="5632" y="1908"/>
                  </a:cubicBezTo>
                  <a:cubicBezTo>
                    <a:pt x="5790" y="1908"/>
                    <a:pt x="5922" y="1790"/>
                    <a:pt x="5941" y="1633"/>
                  </a:cubicBezTo>
                  <a:cubicBezTo>
                    <a:pt x="5960" y="1477"/>
                    <a:pt x="5858" y="1331"/>
                    <a:pt x="5705" y="1293"/>
                  </a:cubicBezTo>
                  <a:lnTo>
                    <a:pt x="418" y="10"/>
                  </a:lnTo>
                  <a:cubicBezTo>
                    <a:pt x="393" y="4"/>
                    <a:pt x="368" y="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549;p64">
              <a:extLst>
                <a:ext uri="{FF2B5EF4-FFF2-40B4-BE49-F238E27FC236}">
                  <a16:creationId xmlns:a16="http://schemas.microsoft.com/office/drawing/2014/main" id="{A65C2C47-E60E-445E-9E6F-23E3B156CA6C}"/>
                </a:ext>
              </a:extLst>
            </p:cNvPr>
            <p:cNvSpPr/>
            <p:nvPr/>
          </p:nvSpPr>
          <p:spPr>
            <a:xfrm>
              <a:off x="3654175" y="2394200"/>
              <a:ext cx="57425" cy="64150"/>
            </a:xfrm>
            <a:custGeom>
              <a:avLst/>
              <a:gdLst/>
              <a:ahLst/>
              <a:cxnLst/>
              <a:rect l="l" t="t" r="r" b="b"/>
              <a:pathLst>
                <a:path w="2297" h="2566" extrusionOk="0">
                  <a:moveTo>
                    <a:pt x="2142" y="0"/>
                  </a:moveTo>
                  <a:cubicBezTo>
                    <a:pt x="2142" y="0"/>
                    <a:pt x="996" y="293"/>
                    <a:pt x="503" y="441"/>
                  </a:cubicBezTo>
                  <a:cubicBezTo>
                    <a:pt x="350" y="485"/>
                    <a:pt x="226" y="601"/>
                    <a:pt x="172" y="752"/>
                  </a:cubicBezTo>
                  <a:cubicBezTo>
                    <a:pt x="1" y="1220"/>
                    <a:pt x="505" y="2077"/>
                    <a:pt x="729" y="2423"/>
                  </a:cubicBezTo>
                  <a:cubicBezTo>
                    <a:pt x="787" y="2513"/>
                    <a:pt x="886" y="2566"/>
                    <a:pt x="992" y="2566"/>
                  </a:cubicBezTo>
                  <a:cubicBezTo>
                    <a:pt x="1052" y="2566"/>
                    <a:pt x="1111" y="2548"/>
                    <a:pt x="1160" y="2516"/>
                  </a:cubicBezTo>
                  <a:cubicBezTo>
                    <a:pt x="1305" y="2422"/>
                    <a:pt x="1347" y="2229"/>
                    <a:pt x="1253" y="2084"/>
                  </a:cubicBezTo>
                  <a:cubicBezTo>
                    <a:pt x="993" y="1685"/>
                    <a:pt x="777" y="1211"/>
                    <a:pt x="758" y="1015"/>
                  </a:cubicBezTo>
                  <a:cubicBezTo>
                    <a:pt x="1275" y="865"/>
                    <a:pt x="2296" y="604"/>
                    <a:pt x="2297" y="604"/>
                  </a:cubicBezTo>
                  <a:lnTo>
                    <a:pt x="21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550;p64">
              <a:extLst>
                <a:ext uri="{FF2B5EF4-FFF2-40B4-BE49-F238E27FC236}">
                  <a16:creationId xmlns:a16="http://schemas.microsoft.com/office/drawing/2014/main" id="{ED8F9535-9792-4ABC-93F4-1DF3D0405CFA}"/>
                </a:ext>
              </a:extLst>
            </p:cNvPr>
            <p:cNvSpPr/>
            <p:nvPr/>
          </p:nvSpPr>
          <p:spPr>
            <a:xfrm>
              <a:off x="3025250" y="2698225"/>
              <a:ext cx="621925" cy="1293075"/>
            </a:xfrm>
            <a:custGeom>
              <a:avLst/>
              <a:gdLst/>
              <a:ahLst/>
              <a:cxnLst/>
              <a:rect l="l" t="t" r="r" b="b"/>
              <a:pathLst>
                <a:path w="24877" h="51723" extrusionOk="0">
                  <a:moveTo>
                    <a:pt x="16087" y="0"/>
                  </a:moveTo>
                  <a:cubicBezTo>
                    <a:pt x="16087" y="0"/>
                    <a:pt x="0" y="37302"/>
                    <a:pt x="132" y="42305"/>
                  </a:cubicBezTo>
                  <a:cubicBezTo>
                    <a:pt x="258" y="47100"/>
                    <a:pt x="3197" y="51722"/>
                    <a:pt x="7365" y="51722"/>
                  </a:cubicBezTo>
                  <a:cubicBezTo>
                    <a:pt x="7545" y="51722"/>
                    <a:pt x="7727" y="51714"/>
                    <a:pt x="7911" y="51696"/>
                  </a:cubicBezTo>
                  <a:cubicBezTo>
                    <a:pt x="12368" y="51271"/>
                    <a:pt x="15803" y="47761"/>
                    <a:pt x="17279" y="44749"/>
                  </a:cubicBezTo>
                  <a:cubicBezTo>
                    <a:pt x="18756" y="41737"/>
                    <a:pt x="24877" y="3312"/>
                    <a:pt x="24877" y="3312"/>
                  </a:cubicBezTo>
                  <a:lnTo>
                    <a:pt x="160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551;p64">
              <a:extLst>
                <a:ext uri="{FF2B5EF4-FFF2-40B4-BE49-F238E27FC236}">
                  <a16:creationId xmlns:a16="http://schemas.microsoft.com/office/drawing/2014/main" id="{8D41E052-6B6A-4F7F-837E-8BB68FBFF8EC}"/>
                </a:ext>
              </a:extLst>
            </p:cNvPr>
            <p:cNvSpPr/>
            <p:nvPr/>
          </p:nvSpPr>
          <p:spPr>
            <a:xfrm>
              <a:off x="3017425" y="2690425"/>
              <a:ext cx="638050" cy="1308650"/>
            </a:xfrm>
            <a:custGeom>
              <a:avLst/>
              <a:gdLst/>
              <a:ahLst/>
              <a:cxnLst/>
              <a:rect l="l" t="t" r="r" b="b"/>
              <a:pathLst>
                <a:path w="25522" h="52346" extrusionOk="0">
                  <a:moveTo>
                    <a:pt x="16567" y="709"/>
                  </a:moveTo>
                  <a:lnTo>
                    <a:pt x="24842" y="3826"/>
                  </a:lnTo>
                  <a:cubicBezTo>
                    <a:pt x="24310" y="7154"/>
                    <a:pt x="18690" y="42113"/>
                    <a:pt x="17313" y="44924"/>
                  </a:cubicBezTo>
                  <a:cubicBezTo>
                    <a:pt x="15801" y="48007"/>
                    <a:pt x="12395" y="51297"/>
                    <a:pt x="8195" y="51699"/>
                  </a:cubicBezTo>
                  <a:cubicBezTo>
                    <a:pt x="8022" y="51716"/>
                    <a:pt x="7850" y="51724"/>
                    <a:pt x="7679" y="51724"/>
                  </a:cubicBezTo>
                  <a:cubicBezTo>
                    <a:pt x="6341" y="51724"/>
                    <a:pt x="5065" y="51214"/>
                    <a:pt x="3961" y="50235"/>
                  </a:cubicBezTo>
                  <a:cubicBezTo>
                    <a:pt x="2064" y="48557"/>
                    <a:pt x="836" y="45633"/>
                    <a:pt x="756" y="42609"/>
                  </a:cubicBezTo>
                  <a:cubicBezTo>
                    <a:pt x="633" y="37953"/>
                    <a:pt x="15106" y="4113"/>
                    <a:pt x="16567" y="709"/>
                  </a:cubicBezTo>
                  <a:close/>
                  <a:moveTo>
                    <a:pt x="16399" y="1"/>
                  </a:moveTo>
                  <a:cubicBezTo>
                    <a:pt x="16278" y="1"/>
                    <a:pt x="16164" y="72"/>
                    <a:pt x="16114" y="189"/>
                  </a:cubicBezTo>
                  <a:cubicBezTo>
                    <a:pt x="15455" y="1714"/>
                    <a:pt x="1" y="37610"/>
                    <a:pt x="133" y="42624"/>
                  </a:cubicBezTo>
                  <a:cubicBezTo>
                    <a:pt x="217" y="45816"/>
                    <a:pt x="1526" y="48911"/>
                    <a:pt x="3548" y="50703"/>
                  </a:cubicBezTo>
                  <a:cubicBezTo>
                    <a:pt x="4770" y="51785"/>
                    <a:pt x="6189" y="52346"/>
                    <a:pt x="7680" y="52346"/>
                  </a:cubicBezTo>
                  <a:cubicBezTo>
                    <a:pt x="7870" y="52346"/>
                    <a:pt x="8062" y="52337"/>
                    <a:pt x="8254" y="52319"/>
                  </a:cubicBezTo>
                  <a:cubicBezTo>
                    <a:pt x="12694" y="51895"/>
                    <a:pt x="16284" y="48437"/>
                    <a:pt x="17872" y="45198"/>
                  </a:cubicBezTo>
                  <a:cubicBezTo>
                    <a:pt x="19352" y="42178"/>
                    <a:pt x="25247" y="5244"/>
                    <a:pt x="25497" y="3673"/>
                  </a:cubicBezTo>
                  <a:cubicBezTo>
                    <a:pt x="25521" y="3526"/>
                    <a:pt x="25439" y="3384"/>
                    <a:pt x="25299" y="3332"/>
                  </a:cubicBezTo>
                  <a:lnTo>
                    <a:pt x="16509" y="21"/>
                  </a:lnTo>
                  <a:cubicBezTo>
                    <a:pt x="16473" y="7"/>
                    <a:pt x="16436" y="1"/>
                    <a:pt x="1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552;p64">
              <a:extLst>
                <a:ext uri="{FF2B5EF4-FFF2-40B4-BE49-F238E27FC236}">
                  <a16:creationId xmlns:a16="http://schemas.microsoft.com/office/drawing/2014/main" id="{51AFAFAA-C767-40BC-A7FE-47EC219A4117}"/>
                </a:ext>
              </a:extLst>
            </p:cNvPr>
            <p:cNvSpPr/>
            <p:nvPr/>
          </p:nvSpPr>
          <p:spPr>
            <a:xfrm>
              <a:off x="5100600" y="779275"/>
              <a:ext cx="496550" cy="496525"/>
            </a:xfrm>
            <a:custGeom>
              <a:avLst/>
              <a:gdLst/>
              <a:ahLst/>
              <a:cxnLst/>
              <a:rect l="l" t="t" r="r" b="b"/>
              <a:pathLst>
                <a:path w="19862" h="19861" extrusionOk="0">
                  <a:moveTo>
                    <a:pt x="9931" y="6030"/>
                  </a:moveTo>
                  <a:cubicBezTo>
                    <a:pt x="12217" y="6030"/>
                    <a:pt x="14043" y="7995"/>
                    <a:pt x="13813" y="10329"/>
                  </a:cubicBezTo>
                  <a:cubicBezTo>
                    <a:pt x="13632" y="12154"/>
                    <a:pt x="12155" y="13631"/>
                    <a:pt x="10330" y="13812"/>
                  </a:cubicBezTo>
                  <a:cubicBezTo>
                    <a:pt x="10195" y="13825"/>
                    <a:pt x="10062" y="13832"/>
                    <a:pt x="9930" y="13832"/>
                  </a:cubicBezTo>
                  <a:cubicBezTo>
                    <a:pt x="7645" y="13832"/>
                    <a:pt x="5819" y="11866"/>
                    <a:pt x="6050" y="9532"/>
                  </a:cubicBezTo>
                  <a:cubicBezTo>
                    <a:pt x="6231" y="7706"/>
                    <a:pt x="7708" y="6230"/>
                    <a:pt x="9533" y="6050"/>
                  </a:cubicBezTo>
                  <a:cubicBezTo>
                    <a:pt x="9667" y="6036"/>
                    <a:pt x="9800" y="6030"/>
                    <a:pt x="9931" y="6030"/>
                  </a:cubicBezTo>
                  <a:close/>
                  <a:moveTo>
                    <a:pt x="9078" y="0"/>
                  </a:moveTo>
                  <a:cubicBezTo>
                    <a:pt x="8575" y="0"/>
                    <a:pt x="8166" y="409"/>
                    <a:pt x="8166" y="913"/>
                  </a:cubicBezTo>
                  <a:lnTo>
                    <a:pt x="8166" y="2229"/>
                  </a:lnTo>
                  <a:cubicBezTo>
                    <a:pt x="7304" y="2426"/>
                    <a:pt x="6483" y="2767"/>
                    <a:pt x="5734" y="3238"/>
                  </a:cubicBezTo>
                  <a:lnTo>
                    <a:pt x="4803" y="2307"/>
                  </a:lnTo>
                  <a:cubicBezTo>
                    <a:pt x="4625" y="2128"/>
                    <a:pt x="4392" y="2039"/>
                    <a:pt x="4158" y="2039"/>
                  </a:cubicBezTo>
                  <a:cubicBezTo>
                    <a:pt x="3925" y="2039"/>
                    <a:pt x="3691" y="2128"/>
                    <a:pt x="3513" y="2307"/>
                  </a:cubicBezTo>
                  <a:lnTo>
                    <a:pt x="2307" y="3513"/>
                  </a:lnTo>
                  <a:cubicBezTo>
                    <a:pt x="1950" y="3868"/>
                    <a:pt x="1950" y="4446"/>
                    <a:pt x="2307" y="4803"/>
                  </a:cubicBezTo>
                  <a:lnTo>
                    <a:pt x="3238" y="5734"/>
                  </a:lnTo>
                  <a:cubicBezTo>
                    <a:pt x="2767" y="6481"/>
                    <a:pt x="2427" y="7304"/>
                    <a:pt x="2229" y="8166"/>
                  </a:cubicBezTo>
                  <a:lnTo>
                    <a:pt x="913" y="8166"/>
                  </a:lnTo>
                  <a:cubicBezTo>
                    <a:pt x="409" y="8166"/>
                    <a:pt x="1" y="8574"/>
                    <a:pt x="1" y="9078"/>
                  </a:cubicBezTo>
                  <a:lnTo>
                    <a:pt x="1" y="10784"/>
                  </a:lnTo>
                  <a:cubicBezTo>
                    <a:pt x="1" y="11288"/>
                    <a:pt x="409" y="11696"/>
                    <a:pt x="913" y="11696"/>
                  </a:cubicBezTo>
                  <a:lnTo>
                    <a:pt x="2229" y="11696"/>
                  </a:lnTo>
                  <a:cubicBezTo>
                    <a:pt x="2427" y="12557"/>
                    <a:pt x="2767" y="13380"/>
                    <a:pt x="3238" y="14128"/>
                  </a:cubicBezTo>
                  <a:lnTo>
                    <a:pt x="2307" y="15059"/>
                  </a:lnTo>
                  <a:cubicBezTo>
                    <a:pt x="1950" y="15415"/>
                    <a:pt x="1950" y="15993"/>
                    <a:pt x="2307" y="16349"/>
                  </a:cubicBezTo>
                  <a:lnTo>
                    <a:pt x="3513" y="17556"/>
                  </a:lnTo>
                  <a:cubicBezTo>
                    <a:pt x="3691" y="17734"/>
                    <a:pt x="3925" y="17823"/>
                    <a:pt x="4158" y="17823"/>
                  </a:cubicBezTo>
                  <a:cubicBezTo>
                    <a:pt x="4392" y="17823"/>
                    <a:pt x="4625" y="17734"/>
                    <a:pt x="4803" y="17556"/>
                  </a:cubicBezTo>
                  <a:lnTo>
                    <a:pt x="5734" y="16625"/>
                  </a:lnTo>
                  <a:cubicBezTo>
                    <a:pt x="6482" y="17094"/>
                    <a:pt x="7304" y="17435"/>
                    <a:pt x="8166" y="17632"/>
                  </a:cubicBezTo>
                  <a:lnTo>
                    <a:pt x="8166" y="18949"/>
                  </a:lnTo>
                  <a:cubicBezTo>
                    <a:pt x="8166" y="19452"/>
                    <a:pt x="8575" y="19861"/>
                    <a:pt x="9078" y="19861"/>
                  </a:cubicBezTo>
                  <a:lnTo>
                    <a:pt x="10783" y="19861"/>
                  </a:lnTo>
                  <a:cubicBezTo>
                    <a:pt x="11288" y="19861"/>
                    <a:pt x="11696" y="19452"/>
                    <a:pt x="11696" y="18949"/>
                  </a:cubicBezTo>
                  <a:lnTo>
                    <a:pt x="11696" y="17632"/>
                  </a:lnTo>
                  <a:cubicBezTo>
                    <a:pt x="12557" y="17434"/>
                    <a:pt x="13380" y="17094"/>
                    <a:pt x="14128" y="16624"/>
                  </a:cubicBezTo>
                  <a:lnTo>
                    <a:pt x="15059" y="17555"/>
                  </a:lnTo>
                  <a:cubicBezTo>
                    <a:pt x="15237" y="17733"/>
                    <a:pt x="15471" y="17822"/>
                    <a:pt x="15704" y="17822"/>
                  </a:cubicBezTo>
                  <a:cubicBezTo>
                    <a:pt x="15938" y="17822"/>
                    <a:pt x="16171" y="17733"/>
                    <a:pt x="16349" y="17555"/>
                  </a:cubicBezTo>
                  <a:lnTo>
                    <a:pt x="17556" y="16349"/>
                  </a:lnTo>
                  <a:cubicBezTo>
                    <a:pt x="17912" y="15992"/>
                    <a:pt x="17912" y="15414"/>
                    <a:pt x="17556" y="15059"/>
                  </a:cubicBezTo>
                  <a:lnTo>
                    <a:pt x="16625" y="14128"/>
                  </a:lnTo>
                  <a:cubicBezTo>
                    <a:pt x="17094" y="13379"/>
                    <a:pt x="17436" y="12557"/>
                    <a:pt x="17632" y="11696"/>
                  </a:cubicBezTo>
                  <a:lnTo>
                    <a:pt x="18949" y="11696"/>
                  </a:lnTo>
                  <a:cubicBezTo>
                    <a:pt x="19452" y="11696"/>
                    <a:pt x="19861" y="11287"/>
                    <a:pt x="19861" y="10784"/>
                  </a:cubicBezTo>
                  <a:lnTo>
                    <a:pt x="19861" y="9078"/>
                  </a:lnTo>
                  <a:cubicBezTo>
                    <a:pt x="19861" y="8574"/>
                    <a:pt x="19452" y="8166"/>
                    <a:pt x="18949" y="8166"/>
                  </a:cubicBezTo>
                  <a:lnTo>
                    <a:pt x="17632" y="8166"/>
                  </a:lnTo>
                  <a:cubicBezTo>
                    <a:pt x="17436" y="7304"/>
                    <a:pt x="17094" y="6481"/>
                    <a:pt x="16625" y="5734"/>
                  </a:cubicBezTo>
                  <a:lnTo>
                    <a:pt x="17556" y="4803"/>
                  </a:lnTo>
                  <a:cubicBezTo>
                    <a:pt x="17912" y="4446"/>
                    <a:pt x="17912" y="3868"/>
                    <a:pt x="17556" y="3513"/>
                  </a:cubicBezTo>
                  <a:lnTo>
                    <a:pt x="16349" y="2307"/>
                  </a:lnTo>
                  <a:cubicBezTo>
                    <a:pt x="16171" y="2128"/>
                    <a:pt x="15938" y="2039"/>
                    <a:pt x="15704" y="2039"/>
                  </a:cubicBezTo>
                  <a:cubicBezTo>
                    <a:pt x="15471" y="2039"/>
                    <a:pt x="15237" y="2128"/>
                    <a:pt x="15059" y="2307"/>
                  </a:cubicBezTo>
                  <a:lnTo>
                    <a:pt x="14128" y="3238"/>
                  </a:lnTo>
                  <a:cubicBezTo>
                    <a:pt x="13380" y="2767"/>
                    <a:pt x="12557" y="2426"/>
                    <a:pt x="11696" y="2229"/>
                  </a:cubicBezTo>
                  <a:lnTo>
                    <a:pt x="11696" y="913"/>
                  </a:lnTo>
                  <a:cubicBezTo>
                    <a:pt x="11696" y="409"/>
                    <a:pt x="11288" y="0"/>
                    <a:pt x="10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553;p64">
              <a:extLst>
                <a:ext uri="{FF2B5EF4-FFF2-40B4-BE49-F238E27FC236}">
                  <a16:creationId xmlns:a16="http://schemas.microsoft.com/office/drawing/2014/main" id="{22D06A22-7C73-4169-871B-1247B377ADBC}"/>
                </a:ext>
              </a:extLst>
            </p:cNvPr>
            <p:cNvSpPr/>
            <p:nvPr/>
          </p:nvSpPr>
          <p:spPr>
            <a:xfrm>
              <a:off x="1233600" y="2706725"/>
              <a:ext cx="374275" cy="374300"/>
            </a:xfrm>
            <a:custGeom>
              <a:avLst/>
              <a:gdLst/>
              <a:ahLst/>
              <a:cxnLst/>
              <a:rect l="l" t="t" r="r" b="b"/>
              <a:pathLst>
                <a:path w="14971" h="14972" extrusionOk="0">
                  <a:moveTo>
                    <a:pt x="7486" y="4546"/>
                  </a:moveTo>
                  <a:cubicBezTo>
                    <a:pt x="8262" y="4546"/>
                    <a:pt x="9011" y="4853"/>
                    <a:pt x="9565" y="5407"/>
                  </a:cubicBezTo>
                  <a:cubicBezTo>
                    <a:pt x="10191" y="6032"/>
                    <a:pt x="10501" y="6907"/>
                    <a:pt x="10412" y="7786"/>
                  </a:cubicBezTo>
                  <a:cubicBezTo>
                    <a:pt x="10275" y="9162"/>
                    <a:pt x="9161" y="10275"/>
                    <a:pt x="7785" y="10412"/>
                  </a:cubicBezTo>
                  <a:cubicBezTo>
                    <a:pt x="7686" y="10423"/>
                    <a:pt x="7586" y="10428"/>
                    <a:pt x="7487" y="10428"/>
                  </a:cubicBezTo>
                  <a:cubicBezTo>
                    <a:pt x="6710" y="10428"/>
                    <a:pt x="5961" y="10121"/>
                    <a:pt x="5406" y="9565"/>
                  </a:cubicBezTo>
                  <a:cubicBezTo>
                    <a:pt x="4780" y="8940"/>
                    <a:pt x="4470" y="8067"/>
                    <a:pt x="4559" y="7186"/>
                  </a:cubicBezTo>
                  <a:cubicBezTo>
                    <a:pt x="4696" y="5810"/>
                    <a:pt x="5809" y="4697"/>
                    <a:pt x="7186" y="4561"/>
                  </a:cubicBezTo>
                  <a:cubicBezTo>
                    <a:pt x="7286" y="4551"/>
                    <a:pt x="7386" y="4546"/>
                    <a:pt x="7486" y="4546"/>
                  </a:cubicBezTo>
                  <a:close/>
                  <a:moveTo>
                    <a:pt x="6842" y="1"/>
                  </a:moveTo>
                  <a:cubicBezTo>
                    <a:pt x="6462" y="1"/>
                    <a:pt x="6155" y="308"/>
                    <a:pt x="6155" y="688"/>
                  </a:cubicBezTo>
                  <a:lnTo>
                    <a:pt x="6155" y="1681"/>
                  </a:lnTo>
                  <a:cubicBezTo>
                    <a:pt x="5506" y="1829"/>
                    <a:pt x="4886" y="2086"/>
                    <a:pt x="4322" y="2440"/>
                  </a:cubicBezTo>
                  <a:lnTo>
                    <a:pt x="3619" y="1738"/>
                  </a:lnTo>
                  <a:cubicBezTo>
                    <a:pt x="3485" y="1604"/>
                    <a:pt x="3309" y="1537"/>
                    <a:pt x="3133" y="1537"/>
                  </a:cubicBezTo>
                  <a:cubicBezTo>
                    <a:pt x="2957" y="1537"/>
                    <a:pt x="2782" y="1604"/>
                    <a:pt x="2647" y="1738"/>
                  </a:cubicBezTo>
                  <a:lnTo>
                    <a:pt x="1737" y="2648"/>
                  </a:lnTo>
                  <a:cubicBezTo>
                    <a:pt x="1469" y="2916"/>
                    <a:pt x="1469" y="3352"/>
                    <a:pt x="1737" y="3620"/>
                  </a:cubicBezTo>
                  <a:lnTo>
                    <a:pt x="2440" y="4322"/>
                  </a:lnTo>
                  <a:cubicBezTo>
                    <a:pt x="2085" y="4886"/>
                    <a:pt x="1829" y="5505"/>
                    <a:pt x="1680" y="6155"/>
                  </a:cubicBezTo>
                  <a:lnTo>
                    <a:pt x="688" y="6155"/>
                  </a:lnTo>
                  <a:cubicBezTo>
                    <a:pt x="308" y="6155"/>
                    <a:pt x="0" y="6463"/>
                    <a:pt x="0" y="6843"/>
                  </a:cubicBezTo>
                  <a:lnTo>
                    <a:pt x="0" y="8128"/>
                  </a:lnTo>
                  <a:cubicBezTo>
                    <a:pt x="0" y="8508"/>
                    <a:pt x="308" y="8818"/>
                    <a:pt x="688" y="8818"/>
                  </a:cubicBezTo>
                  <a:lnTo>
                    <a:pt x="1680" y="8818"/>
                  </a:lnTo>
                  <a:cubicBezTo>
                    <a:pt x="1828" y="9467"/>
                    <a:pt x="2085" y="10087"/>
                    <a:pt x="2440" y="10650"/>
                  </a:cubicBezTo>
                  <a:lnTo>
                    <a:pt x="1737" y="11352"/>
                  </a:lnTo>
                  <a:cubicBezTo>
                    <a:pt x="1469" y="11621"/>
                    <a:pt x="1469" y="12056"/>
                    <a:pt x="1737" y="12324"/>
                  </a:cubicBezTo>
                  <a:lnTo>
                    <a:pt x="2647" y="13234"/>
                  </a:lnTo>
                  <a:cubicBezTo>
                    <a:pt x="2782" y="13369"/>
                    <a:pt x="2957" y="13436"/>
                    <a:pt x="3133" y="13436"/>
                  </a:cubicBezTo>
                  <a:cubicBezTo>
                    <a:pt x="3309" y="13436"/>
                    <a:pt x="3485" y="13369"/>
                    <a:pt x="3619" y="13234"/>
                  </a:cubicBezTo>
                  <a:lnTo>
                    <a:pt x="4322" y="12532"/>
                  </a:lnTo>
                  <a:cubicBezTo>
                    <a:pt x="4885" y="12886"/>
                    <a:pt x="5505" y="13143"/>
                    <a:pt x="6154" y="13292"/>
                  </a:cubicBezTo>
                  <a:lnTo>
                    <a:pt x="6154" y="14285"/>
                  </a:lnTo>
                  <a:cubicBezTo>
                    <a:pt x="6154" y="14663"/>
                    <a:pt x="6462" y="14972"/>
                    <a:pt x="6842" y="14972"/>
                  </a:cubicBezTo>
                  <a:lnTo>
                    <a:pt x="8128" y="14972"/>
                  </a:lnTo>
                  <a:cubicBezTo>
                    <a:pt x="8508" y="14972"/>
                    <a:pt x="8816" y="14665"/>
                    <a:pt x="8816" y="14285"/>
                  </a:cubicBezTo>
                  <a:lnTo>
                    <a:pt x="8816" y="13292"/>
                  </a:lnTo>
                  <a:cubicBezTo>
                    <a:pt x="9465" y="13144"/>
                    <a:pt x="10085" y="12886"/>
                    <a:pt x="10649" y="12532"/>
                  </a:cubicBezTo>
                  <a:lnTo>
                    <a:pt x="11352" y="13234"/>
                  </a:lnTo>
                  <a:cubicBezTo>
                    <a:pt x="11486" y="13369"/>
                    <a:pt x="11662" y="13436"/>
                    <a:pt x="11838" y="13436"/>
                  </a:cubicBezTo>
                  <a:cubicBezTo>
                    <a:pt x="12013" y="13436"/>
                    <a:pt x="12189" y="13369"/>
                    <a:pt x="12324" y="13234"/>
                  </a:cubicBezTo>
                  <a:lnTo>
                    <a:pt x="13234" y="12325"/>
                  </a:lnTo>
                  <a:cubicBezTo>
                    <a:pt x="13502" y="12057"/>
                    <a:pt x="13502" y="11621"/>
                    <a:pt x="13234" y="11352"/>
                  </a:cubicBezTo>
                  <a:lnTo>
                    <a:pt x="12531" y="10651"/>
                  </a:lnTo>
                  <a:cubicBezTo>
                    <a:pt x="12886" y="10087"/>
                    <a:pt x="13142" y="9467"/>
                    <a:pt x="13291" y="8818"/>
                  </a:cubicBezTo>
                  <a:lnTo>
                    <a:pt x="14283" y="8818"/>
                  </a:lnTo>
                  <a:cubicBezTo>
                    <a:pt x="14663" y="8818"/>
                    <a:pt x="14971" y="8509"/>
                    <a:pt x="14971" y="8129"/>
                  </a:cubicBezTo>
                  <a:lnTo>
                    <a:pt x="14971" y="6843"/>
                  </a:lnTo>
                  <a:cubicBezTo>
                    <a:pt x="14971" y="6463"/>
                    <a:pt x="14663" y="6155"/>
                    <a:pt x="14283" y="6155"/>
                  </a:cubicBezTo>
                  <a:lnTo>
                    <a:pt x="13291" y="6155"/>
                  </a:lnTo>
                  <a:cubicBezTo>
                    <a:pt x="13142" y="5505"/>
                    <a:pt x="12886" y="4886"/>
                    <a:pt x="12531" y="4322"/>
                  </a:cubicBezTo>
                  <a:lnTo>
                    <a:pt x="13234" y="3620"/>
                  </a:lnTo>
                  <a:cubicBezTo>
                    <a:pt x="13502" y="3352"/>
                    <a:pt x="13502" y="2916"/>
                    <a:pt x="13234" y="2648"/>
                  </a:cubicBezTo>
                  <a:lnTo>
                    <a:pt x="12324" y="1738"/>
                  </a:lnTo>
                  <a:cubicBezTo>
                    <a:pt x="12189" y="1604"/>
                    <a:pt x="12013" y="1537"/>
                    <a:pt x="11838" y="1537"/>
                  </a:cubicBezTo>
                  <a:cubicBezTo>
                    <a:pt x="11662" y="1537"/>
                    <a:pt x="11486" y="1604"/>
                    <a:pt x="11352" y="1738"/>
                  </a:cubicBezTo>
                  <a:lnTo>
                    <a:pt x="10649" y="2440"/>
                  </a:lnTo>
                  <a:cubicBezTo>
                    <a:pt x="10086" y="2086"/>
                    <a:pt x="9465" y="1829"/>
                    <a:pt x="8817" y="1681"/>
                  </a:cubicBezTo>
                  <a:lnTo>
                    <a:pt x="8817" y="688"/>
                  </a:lnTo>
                  <a:cubicBezTo>
                    <a:pt x="8816" y="308"/>
                    <a:pt x="8509" y="1"/>
                    <a:pt x="8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554;p64">
              <a:extLst>
                <a:ext uri="{FF2B5EF4-FFF2-40B4-BE49-F238E27FC236}">
                  <a16:creationId xmlns:a16="http://schemas.microsoft.com/office/drawing/2014/main" id="{F1AC9D5B-B710-442C-BE04-91180F34EF68}"/>
                </a:ext>
              </a:extLst>
            </p:cNvPr>
            <p:cNvSpPr/>
            <p:nvPr/>
          </p:nvSpPr>
          <p:spPr>
            <a:xfrm>
              <a:off x="6011100" y="2278500"/>
              <a:ext cx="374300" cy="374300"/>
            </a:xfrm>
            <a:custGeom>
              <a:avLst/>
              <a:gdLst/>
              <a:ahLst/>
              <a:cxnLst/>
              <a:rect l="l" t="t" r="r" b="b"/>
              <a:pathLst>
                <a:path w="14972" h="14972" extrusionOk="0">
                  <a:moveTo>
                    <a:pt x="7484" y="4545"/>
                  </a:moveTo>
                  <a:cubicBezTo>
                    <a:pt x="8260" y="4545"/>
                    <a:pt x="9010" y="4852"/>
                    <a:pt x="9565" y="5407"/>
                  </a:cubicBezTo>
                  <a:cubicBezTo>
                    <a:pt x="10190" y="6032"/>
                    <a:pt x="10501" y="6906"/>
                    <a:pt x="10411" y="7786"/>
                  </a:cubicBezTo>
                  <a:cubicBezTo>
                    <a:pt x="10275" y="9162"/>
                    <a:pt x="9162" y="10275"/>
                    <a:pt x="7786" y="10412"/>
                  </a:cubicBezTo>
                  <a:cubicBezTo>
                    <a:pt x="7686" y="10422"/>
                    <a:pt x="7586" y="10427"/>
                    <a:pt x="7487" y="10427"/>
                  </a:cubicBezTo>
                  <a:cubicBezTo>
                    <a:pt x="6711" y="10427"/>
                    <a:pt x="5961" y="10120"/>
                    <a:pt x="5407" y="9565"/>
                  </a:cubicBezTo>
                  <a:cubicBezTo>
                    <a:pt x="4780" y="8940"/>
                    <a:pt x="4470" y="8065"/>
                    <a:pt x="4559" y="7186"/>
                  </a:cubicBezTo>
                  <a:cubicBezTo>
                    <a:pt x="4696" y="5810"/>
                    <a:pt x="5810" y="4697"/>
                    <a:pt x="7186" y="4560"/>
                  </a:cubicBezTo>
                  <a:cubicBezTo>
                    <a:pt x="7285" y="4550"/>
                    <a:pt x="7385" y="4545"/>
                    <a:pt x="7484" y="4545"/>
                  </a:cubicBezTo>
                  <a:close/>
                  <a:moveTo>
                    <a:pt x="6843" y="0"/>
                  </a:moveTo>
                  <a:cubicBezTo>
                    <a:pt x="6463" y="0"/>
                    <a:pt x="6155" y="309"/>
                    <a:pt x="6155" y="689"/>
                  </a:cubicBezTo>
                  <a:lnTo>
                    <a:pt x="6155" y="1680"/>
                  </a:lnTo>
                  <a:cubicBezTo>
                    <a:pt x="5506" y="1829"/>
                    <a:pt x="4886" y="2086"/>
                    <a:pt x="4322" y="2440"/>
                  </a:cubicBezTo>
                  <a:lnTo>
                    <a:pt x="3621" y="1738"/>
                  </a:lnTo>
                  <a:cubicBezTo>
                    <a:pt x="3486" y="1604"/>
                    <a:pt x="3310" y="1537"/>
                    <a:pt x="3134" y="1537"/>
                  </a:cubicBezTo>
                  <a:cubicBezTo>
                    <a:pt x="2958" y="1537"/>
                    <a:pt x="2782" y="1604"/>
                    <a:pt x="2648" y="1738"/>
                  </a:cubicBezTo>
                  <a:lnTo>
                    <a:pt x="1739" y="2648"/>
                  </a:lnTo>
                  <a:cubicBezTo>
                    <a:pt x="1469" y="2916"/>
                    <a:pt x="1469" y="3351"/>
                    <a:pt x="1739" y="3620"/>
                  </a:cubicBezTo>
                  <a:lnTo>
                    <a:pt x="2440" y="4322"/>
                  </a:lnTo>
                  <a:cubicBezTo>
                    <a:pt x="2085" y="4886"/>
                    <a:pt x="1829" y="5506"/>
                    <a:pt x="1681" y="6156"/>
                  </a:cubicBezTo>
                  <a:lnTo>
                    <a:pt x="688" y="6156"/>
                  </a:lnTo>
                  <a:cubicBezTo>
                    <a:pt x="308" y="6156"/>
                    <a:pt x="0" y="6463"/>
                    <a:pt x="1" y="6843"/>
                  </a:cubicBezTo>
                  <a:lnTo>
                    <a:pt x="1" y="8129"/>
                  </a:lnTo>
                  <a:cubicBezTo>
                    <a:pt x="1" y="8508"/>
                    <a:pt x="308" y="8816"/>
                    <a:pt x="688" y="8816"/>
                  </a:cubicBezTo>
                  <a:lnTo>
                    <a:pt x="1681" y="8816"/>
                  </a:lnTo>
                  <a:cubicBezTo>
                    <a:pt x="1829" y="9466"/>
                    <a:pt x="2085" y="10085"/>
                    <a:pt x="2440" y="10650"/>
                  </a:cubicBezTo>
                  <a:lnTo>
                    <a:pt x="1739" y="11352"/>
                  </a:lnTo>
                  <a:cubicBezTo>
                    <a:pt x="1469" y="11621"/>
                    <a:pt x="1469" y="12056"/>
                    <a:pt x="1739" y="12324"/>
                  </a:cubicBezTo>
                  <a:lnTo>
                    <a:pt x="2648" y="13234"/>
                  </a:lnTo>
                  <a:cubicBezTo>
                    <a:pt x="2782" y="13368"/>
                    <a:pt x="2958" y="13435"/>
                    <a:pt x="3134" y="13435"/>
                  </a:cubicBezTo>
                  <a:cubicBezTo>
                    <a:pt x="3310" y="13435"/>
                    <a:pt x="3486" y="13368"/>
                    <a:pt x="3621" y="13234"/>
                  </a:cubicBezTo>
                  <a:lnTo>
                    <a:pt x="4322" y="12532"/>
                  </a:lnTo>
                  <a:cubicBezTo>
                    <a:pt x="4886" y="12886"/>
                    <a:pt x="5506" y="13143"/>
                    <a:pt x="6155" y="13291"/>
                  </a:cubicBezTo>
                  <a:lnTo>
                    <a:pt x="6155" y="14283"/>
                  </a:lnTo>
                  <a:cubicBezTo>
                    <a:pt x="6155" y="14663"/>
                    <a:pt x="6463" y="14972"/>
                    <a:pt x="6843" y="14972"/>
                  </a:cubicBezTo>
                  <a:lnTo>
                    <a:pt x="8129" y="14972"/>
                  </a:lnTo>
                  <a:cubicBezTo>
                    <a:pt x="8509" y="14972"/>
                    <a:pt x="8817" y="14663"/>
                    <a:pt x="8816" y="14283"/>
                  </a:cubicBezTo>
                  <a:lnTo>
                    <a:pt x="8816" y="13291"/>
                  </a:lnTo>
                  <a:cubicBezTo>
                    <a:pt x="9467" y="13143"/>
                    <a:pt x="10086" y="12886"/>
                    <a:pt x="10649" y="12532"/>
                  </a:cubicBezTo>
                  <a:lnTo>
                    <a:pt x="11352" y="13234"/>
                  </a:lnTo>
                  <a:cubicBezTo>
                    <a:pt x="11486" y="13368"/>
                    <a:pt x="11662" y="13435"/>
                    <a:pt x="11838" y="13435"/>
                  </a:cubicBezTo>
                  <a:cubicBezTo>
                    <a:pt x="12014" y="13435"/>
                    <a:pt x="12190" y="13368"/>
                    <a:pt x="12324" y="13234"/>
                  </a:cubicBezTo>
                  <a:lnTo>
                    <a:pt x="13234" y="12324"/>
                  </a:lnTo>
                  <a:cubicBezTo>
                    <a:pt x="13502" y="12056"/>
                    <a:pt x="13502" y="11621"/>
                    <a:pt x="13234" y="11352"/>
                  </a:cubicBezTo>
                  <a:lnTo>
                    <a:pt x="12531" y="10650"/>
                  </a:lnTo>
                  <a:cubicBezTo>
                    <a:pt x="12886" y="10085"/>
                    <a:pt x="13143" y="9466"/>
                    <a:pt x="13291" y="8816"/>
                  </a:cubicBezTo>
                  <a:lnTo>
                    <a:pt x="14283" y="8816"/>
                  </a:lnTo>
                  <a:cubicBezTo>
                    <a:pt x="14663" y="8816"/>
                    <a:pt x="14971" y="8508"/>
                    <a:pt x="14971" y="8129"/>
                  </a:cubicBezTo>
                  <a:lnTo>
                    <a:pt x="14971" y="6843"/>
                  </a:lnTo>
                  <a:cubicBezTo>
                    <a:pt x="14971" y="6463"/>
                    <a:pt x="14663" y="6156"/>
                    <a:pt x="14283" y="6156"/>
                  </a:cubicBezTo>
                  <a:lnTo>
                    <a:pt x="13291" y="6156"/>
                  </a:lnTo>
                  <a:cubicBezTo>
                    <a:pt x="13142" y="5506"/>
                    <a:pt x="12886" y="4886"/>
                    <a:pt x="12531" y="4322"/>
                  </a:cubicBezTo>
                  <a:lnTo>
                    <a:pt x="13234" y="3620"/>
                  </a:lnTo>
                  <a:cubicBezTo>
                    <a:pt x="13502" y="3351"/>
                    <a:pt x="13502" y="2916"/>
                    <a:pt x="13234" y="2648"/>
                  </a:cubicBezTo>
                  <a:lnTo>
                    <a:pt x="12324" y="1738"/>
                  </a:lnTo>
                  <a:cubicBezTo>
                    <a:pt x="12190" y="1604"/>
                    <a:pt x="12014" y="1537"/>
                    <a:pt x="11838" y="1537"/>
                  </a:cubicBezTo>
                  <a:cubicBezTo>
                    <a:pt x="11662" y="1537"/>
                    <a:pt x="11486" y="1604"/>
                    <a:pt x="11352" y="1738"/>
                  </a:cubicBezTo>
                  <a:lnTo>
                    <a:pt x="10649" y="2440"/>
                  </a:lnTo>
                  <a:cubicBezTo>
                    <a:pt x="10086" y="2086"/>
                    <a:pt x="9467" y="1829"/>
                    <a:pt x="8816" y="1680"/>
                  </a:cubicBezTo>
                  <a:lnTo>
                    <a:pt x="8816" y="689"/>
                  </a:lnTo>
                  <a:cubicBezTo>
                    <a:pt x="8816" y="309"/>
                    <a:pt x="8509" y="0"/>
                    <a:pt x="8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555;p64">
              <a:extLst>
                <a:ext uri="{FF2B5EF4-FFF2-40B4-BE49-F238E27FC236}">
                  <a16:creationId xmlns:a16="http://schemas.microsoft.com/office/drawing/2014/main" id="{E5D60569-054A-40F0-9C9D-874FD0A011DC}"/>
                </a:ext>
              </a:extLst>
            </p:cNvPr>
            <p:cNvSpPr/>
            <p:nvPr/>
          </p:nvSpPr>
          <p:spPr>
            <a:xfrm>
              <a:off x="3567575" y="286800"/>
              <a:ext cx="191725" cy="191675"/>
            </a:xfrm>
            <a:custGeom>
              <a:avLst/>
              <a:gdLst/>
              <a:ahLst/>
              <a:cxnLst/>
              <a:rect l="l" t="t" r="r" b="b"/>
              <a:pathLst>
                <a:path w="7669" h="7667" extrusionOk="0">
                  <a:moveTo>
                    <a:pt x="3838" y="2327"/>
                  </a:moveTo>
                  <a:cubicBezTo>
                    <a:pt x="4717" y="2327"/>
                    <a:pt x="5425" y="3089"/>
                    <a:pt x="5333" y="3986"/>
                  </a:cubicBezTo>
                  <a:cubicBezTo>
                    <a:pt x="5263" y="4692"/>
                    <a:pt x="4693" y="5262"/>
                    <a:pt x="3988" y="5331"/>
                  </a:cubicBezTo>
                  <a:cubicBezTo>
                    <a:pt x="3935" y="5337"/>
                    <a:pt x="3883" y="5339"/>
                    <a:pt x="3832" y="5339"/>
                  </a:cubicBezTo>
                  <a:cubicBezTo>
                    <a:pt x="2952" y="5339"/>
                    <a:pt x="2244" y="4576"/>
                    <a:pt x="2336" y="3679"/>
                  </a:cubicBezTo>
                  <a:cubicBezTo>
                    <a:pt x="2405" y="2974"/>
                    <a:pt x="2976" y="2405"/>
                    <a:pt x="3681" y="2335"/>
                  </a:cubicBezTo>
                  <a:cubicBezTo>
                    <a:pt x="3734" y="2330"/>
                    <a:pt x="3786" y="2327"/>
                    <a:pt x="3838" y="2327"/>
                  </a:cubicBezTo>
                  <a:close/>
                  <a:moveTo>
                    <a:pt x="3503" y="0"/>
                  </a:moveTo>
                  <a:cubicBezTo>
                    <a:pt x="3310" y="0"/>
                    <a:pt x="3153" y="158"/>
                    <a:pt x="3153" y="351"/>
                  </a:cubicBezTo>
                  <a:lnTo>
                    <a:pt x="3153" y="859"/>
                  </a:lnTo>
                  <a:cubicBezTo>
                    <a:pt x="2821" y="936"/>
                    <a:pt x="2503" y="1067"/>
                    <a:pt x="2214" y="1249"/>
                  </a:cubicBezTo>
                  <a:lnTo>
                    <a:pt x="1855" y="890"/>
                  </a:lnTo>
                  <a:cubicBezTo>
                    <a:pt x="1786" y="821"/>
                    <a:pt x="1696" y="787"/>
                    <a:pt x="1606" y="787"/>
                  </a:cubicBezTo>
                  <a:cubicBezTo>
                    <a:pt x="1516" y="787"/>
                    <a:pt x="1426" y="821"/>
                    <a:pt x="1357" y="890"/>
                  </a:cubicBezTo>
                  <a:lnTo>
                    <a:pt x="891" y="1355"/>
                  </a:lnTo>
                  <a:cubicBezTo>
                    <a:pt x="754" y="1493"/>
                    <a:pt x="754" y="1717"/>
                    <a:pt x="891" y="1853"/>
                  </a:cubicBezTo>
                  <a:lnTo>
                    <a:pt x="1251" y="2212"/>
                  </a:lnTo>
                  <a:cubicBezTo>
                    <a:pt x="1069" y="2502"/>
                    <a:pt x="938" y="2819"/>
                    <a:pt x="861" y="3151"/>
                  </a:cubicBezTo>
                  <a:lnTo>
                    <a:pt x="353" y="3151"/>
                  </a:lnTo>
                  <a:cubicBezTo>
                    <a:pt x="159" y="3151"/>
                    <a:pt x="1" y="3309"/>
                    <a:pt x="1" y="3504"/>
                  </a:cubicBezTo>
                  <a:lnTo>
                    <a:pt x="1" y="4163"/>
                  </a:lnTo>
                  <a:cubicBezTo>
                    <a:pt x="1" y="4356"/>
                    <a:pt x="159" y="4514"/>
                    <a:pt x="353" y="4514"/>
                  </a:cubicBezTo>
                  <a:lnTo>
                    <a:pt x="861" y="4514"/>
                  </a:lnTo>
                  <a:cubicBezTo>
                    <a:pt x="938" y="4847"/>
                    <a:pt x="1069" y="5165"/>
                    <a:pt x="1250" y="5453"/>
                  </a:cubicBezTo>
                  <a:lnTo>
                    <a:pt x="891" y="5812"/>
                  </a:lnTo>
                  <a:cubicBezTo>
                    <a:pt x="753" y="5950"/>
                    <a:pt x="753" y="6172"/>
                    <a:pt x="891" y="6310"/>
                  </a:cubicBezTo>
                  <a:lnTo>
                    <a:pt x="1356" y="6776"/>
                  </a:lnTo>
                  <a:cubicBezTo>
                    <a:pt x="1425" y="6845"/>
                    <a:pt x="1515" y="6879"/>
                    <a:pt x="1606" y="6879"/>
                  </a:cubicBezTo>
                  <a:cubicBezTo>
                    <a:pt x="1696" y="6879"/>
                    <a:pt x="1786" y="6845"/>
                    <a:pt x="1854" y="6776"/>
                  </a:cubicBezTo>
                  <a:lnTo>
                    <a:pt x="2213" y="6417"/>
                  </a:lnTo>
                  <a:cubicBezTo>
                    <a:pt x="2503" y="6598"/>
                    <a:pt x="2820" y="6730"/>
                    <a:pt x="3152" y="6806"/>
                  </a:cubicBezTo>
                  <a:lnTo>
                    <a:pt x="3152" y="7314"/>
                  </a:lnTo>
                  <a:cubicBezTo>
                    <a:pt x="3152" y="7508"/>
                    <a:pt x="3310" y="7666"/>
                    <a:pt x="3504" y="7666"/>
                  </a:cubicBezTo>
                  <a:lnTo>
                    <a:pt x="4164" y="7666"/>
                  </a:lnTo>
                  <a:cubicBezTo>
                    <a:pt x="4358" y="7666"/>
                    <a:pt x="4515" y="7508"/>
                    <a:pt x="4515" y="7314"/>
                  </a:cubicBezTo>
                  <a:lnTo>
                    <a:pt x="4515" y="6806"/>
                  </a:lnTo>
                  <a:cubicBezTo>
                    <a:pt x="4847" y="6730"/>
                    <a:pt x="5165" y="6598"/>
                    <a:pt x="5454" y="6417"/>
                  </a:cubicBezTo>
                  <a:lnTo>
                    <a:pt x="5813" y="6776"/>
                  </a:lnTo>
                  <a:cubicBezTo>
                    <a:pt x="5882" y="6845"/>
                    <a:pt x="5972" y="6879"/>
                    <a:pt x="6062" y="6879"/>
                  </a:cubicBezTo>
                  <a:cubicBezTo>
                    <a:pt x="6152" y="6879"/>
                    <a:pt x="6242" y="6845"/>
                    <a:pt x="6311" y="6776"/>
                  </a:cubicBezTo>
                  <a:lnTo>
                    <a:pt x="6777" y="6310"/>
                  </a:lnTo>
                  <a:cubicBezTo>
                    <a:pt x="6914" y="6173"/>
                    <a:pt x="6914" y="5950"/>
                    <a:pt x="6777" y="5812"/>
                  </a:cubicBezTo>
                  <a:lnTo>
                    <a:pt x="6418" y="5453"/>
                  </a:lnTo>
                  <a:cubicBezTo>
                    <a:pt x="6599" y="5165"/>
                    <a:pt x="6730" y="4847"/>
                    <a:pt x="6807" y="4514"/>
                  </a:cubicBezTo>
                  <a:lnTo>
                    <a:pt x="7316" y="4514"/>
                  </a:lnTo>
                  <a:cubicBezTo>
                    <a:pt x="7510" y="4514"/>
                    <a:pt x="7668" y="4357"/>
                    <a:pt x="7668" y="4162"/>
                  </a:cubicBezTo>
                  <a:lnTo>
                    <a:pt x="7668" y="3504"/>
                  </a:lnTo>
                  <a:cubicBezTo>
                    <a:pt x="7668" y="3309"/>
                    <a:pt x="7510" y="3151"/>
                    <a:pt x="7316" y="3151"/>
                  </a:cubicBezTo>
                  <a:lnTo>
                    <a:pt x="6808" y="3151"/>
                  </a:lnTo>
                  <a:cubicBezTo>
                    <a:pt x="6732" y="2819"/>
                    <a:pt x="6600" y="2502"/>
                    <a:pt x="6419" y="2212"/>
                  </a:cubicBezTo>
                  <a:lnTo>
                    <a:pt x="6778" y="1853"/>
                  </a:lnTo>
                  <a:cubicBezTo>
                    <a:pt x="6915" y="1717"/>
                    <a:pt x="6915" y="1493"/>
                    <a:pt x="6778" y="1355"/>
                  </a:cubicBezTo>
                  <a:lnTo>
                    <a:pt x="6312" y="889"/>
                  </a:lnTo>
                  <a:cubicBezTo>
                    <a:pt x="6243" y="821"/>
                    <a:pt x="6153" y="787"/>
                    <a:pt x="6063" y="787"/>
                  </a:cubicBezTo>
                  <a:cubicBezTo>
                    <a:pt x="5973" y="787"/>
                    <a:pt x="5883" y="821"/>
                    <a:pt x="5814" y="889"/>
                  </a:cubicBezTo>
                  <a:lnTo>
                    <a:pt x="5455" y="1248"/>
                  </a:lnTo>
                  <a:cubicBezTo>
                    <a:pt x="5167" y="1067"/>
                    <a:pt x="4848" y="936"/>
                    <a:pt x="4516" y="859"/>
                  </a:cubicBezTo>
                  <a:lnTo>
                    <a:pt x="4516" y="351"/>
                  </a:lnTo>
                  <a:cubicBezTo>
                    <a:pt x="4516" y="158"/>
                    <a:pt x="4359" y="0"/>
                    <a:pt x="4166" y="0"/>
                  </a:cubicBezTo>
                  <a:cubicBezTo>
                    <a:pt x="4165" y="0"/>
                    <a:pt x="4164" y="0"/>
                    <a:pt x="4164" y="0"/>
                  </a:cubicBezTo>
                  <a:lnTo>
                    <a:pt x="3505" y="0"/>
                  </a:lnTo>
                  <a:cubicBezTo>
                    <a:pt x="3505" y="0"/>
                    <a:pt x="3504" y="0"/>
                    <a:pt x="3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56;p64">
              <a:extLst>
                <a:ext uri="{FF2B5EF4-FFF2-40B4-BE49-F238E27FC236}">
                  <a16:creationId xmlns:a16="http://schemas.microsoft.com/office/drawing/2014/main" id="{8BA7EDFF-EAE3-423B-A6EB-0CE8E649374A}"/>
                </a:ext>
              </a:extLst>
            </p:cNvPr>
            <p:cNvSpPr/>
            <p:nvPr/>
          </p:nvSpPr>
          <p:spPr>
            <a:xfrm>
              <a:off x="2171325" y="616825"/>
              <a:ext cx="1481975" cy="933075"/>
            </a:xfrm>
            <a:custGeom>
              <a:avLst/>
              <a:gdLst/>
              <a:ahLst/>
              <a:cxnLst/>
              <a:rect l="l" t="t" r="r" b="b"/>
              <a:pathLst>
                <a:path w="59279" h="37323" extrusionOk="0">
                  <a:moveTo>
                    <a:pt x="3952" y="1"/>
                  </a:moveTo>
                  <a:cubicBezTo>
                    <a:pt x="1779" y="1"/>
                    <a:pt x="1" y="1779"/>
                    <a:pt x="1" y="3953"/>
                  </a:cubicBezTo>
                  <a:lnTo>
                    <a:pt x="1" y="25468"/>
                  </a:lnTo>
                  <a:cubicBezTo>
                    <a:pt x="1" y="27641"/>
                    <a:pt x="1779" y="29419"/>
                    <a:pt x="3952" y="29419"/>
                  </a:cubicBezTo>
                  <a:lnTo>
                    <a:pt x="46858" y="29419"/>
                  </a:lnTo>
                  <a:lnTo>
                    <a:pt x="59278" y="37323"/>
                  </a:lnTo>
                  <a:lnTo>
                    <a:pt x="53569" y="29419"/>
                  </a:lnTo>
                  <a:cubicBezTo>
                    <a:pt x="55743" y="29419"/>
                    <a:pt x="57521" y="27641"/>
                    <a:pt x="57521" y="25468"/>
                  </a:cubicBezTo>
                  <a:lnTo>
                    <a:pt x="57521" y="3953"/>
                  </a:lnTo>
                  <a:cubicBezTo>
                    <a:pt x="57521" y="1779"/>
                    <a:pt x="55743" y="1"/>
                    <a:pt x="53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557;p64">
              <a:extLst>
                <a:ext uri="{FF2B5EF4-FFF2-40B4-BE49-F238E27FC236}">
                  <a16:creationId xmlns:a16="http://schemas.microsoft.com/office/drawing/2014/main" id="{604F4E94-D91F-45C2-B4D5-11ED7FFD682E}"/>
                </a:ext>
              </a:extLst>
            </p:cNvPr>
            <p:cNvSpPr/>
            <p:nvPr/>
          </p:nvSpPr>
          <p:spPr>
            <a:xfrm>
              <a:off x="2458200" y="902225"/>
              <a:ext cx="125525" cy="120775"/>
            </a:xfrm>
            <a:custGeom>
              <a:avLst/>
              <a:gdLst/>
              <a:ahLst/>
              <a:cxnLst/>
              <a:rect l="l" t="t" r="r" b="b"/>
              <a:pathLst>
                <a:path w="5021" h="4831" extrusionOk="0">
                  <a:moveTo>
                    <a:pt x="2607" y="0"/>
                  </a:moveTo>
                  <a:cubicBezTo>
                    <a:pt x="1978" y="0"/>
                    <a:pt x="1360" y="246"/>
                    <a:pt x="898" y="707"/>
                  </a:cubicBezTo>
                  <a:cubicBezTo>
                    <a:pt x="208" y="1398"/>
                    <a:pt x="1" y="2437"/>
                    <a:pt x="374" y="3339"/>
                  </a:cubicBezTo>
                  <a:cubicBezTo>
                    <a:pt x="748" y="4242"/>
                    <a:pt x="1629" y="4830"/>
                    <a:pt x="2605" y="4830"/>
                  </a:cubicBezTo>
                  <a:cubicBezTo>
                    <a:pt x="3939" y="4830"/>
                    <a:pt x="5020" y="3749"/>
                    <a:pt x="5021" y="2416"/>
                  </a:cubicBezTo>
                  <a:cubicBezTo>
                    <a:pt x="5021" y="1439"/>
                    <a:pt x="4432" y="558"/>
                    <a:pt x="3530" y="184"/>
                  </a:cubicBezTo>
                  <a:cubicBezTo>
                    <a:pt x="3231"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558;p64">
              <a:extLst>
                <a:ext uri="{FF2B5EF4-FFF2-40B4-BE49-F238E27FC236}">
                  <a16:creationId xmlns:a16="http://schemas.microsoft.com/office/drawing/2014/main" id="{8F7BFB18-4359-49F8-8946-CC628A511B5E}"/>
                </a:ext>
              </a:extLst>
            </p:cNvPr>
            <p:cNvSpPr/>
            <p:nvPr/>
          </p:nvSpPr>
          <p:spPr>
            <a:xfrm>
              <a:off x="2814950" y="902225"/>
              <a:ext cx="125550" cy="120775"/>
            </a:xfrm>
            <a:custGeom>
              <a:avLst/>
              <a:gdLst/>
              <a:ahLst/>
              <a:cxnLst/>
              <a:rect l="l" t="t" r="r" b="b"/>
              <a:pathLst>
                <a:path w="5022" h="4831" extrusionOk="0">
                  <a:moveTo>
                    <a:pt x="2607" y="0"/>
                  </a:moveTo>
                  <a:cubicBezTo>
                    <a:pt x="1978" y="0"/>
                    <a:pt x="1360" y="246"/>
                    <a:pt x="899" y="707"/>
                  </a:cubicBezTo>
                  <a:cubicBezTo>
                    <a:pt x="207" y="1398"/>
                    <a:pt x="1" y="2437"/>
                    <a:pt x="375" y="3339"/>
                  </a:cubicBezTo>
                  <a:cubicBezTo>
                    <a:pt x="748" y="4242"/>
                    <a:pt x="1629" y="4830"/>
                    <a:pt x="2606" y="4830"/>
                  </a:cubicBezTo>
                  <a:cubicBezTo>
                    <a:pt x="3939" y="4830"/>
                    <a:pt x="5020" y="3749"/>
                    <a:pt x="5020" y="2416"/>
                  </a:cubicBezTo>
                  <a:cubicBezTo>
                    <a:pt x="5021"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559;p64">
              <a:extLst>
                <a:ext uri="{FF2B5EF4-FFF2-40B4-BE49-F238E27FC236}">
                  <a16:creationId xmlns:a16="http://schemas.microsoft.com/office/drawing/2014/main" id="{32585364-9F2D-490A-AE1C-46AC15EDF94C}"/>
                </a:ext>
              </a:extLst>
            </p:cNvPr>
            <p:cNvSpPr/>
            <p:nvPr/>
          </p:nvSpPr>
          <p:spPr>
            <a:xfrm>
              <a:off x="3171725" y="902225"/>
              <a:ext cx="125525" cy="120775"/>
            </a:xfrm>
            <a:custGeom>
              <a:avLst/>
              <a:gdLst/>
              <a:ahLst/>
              <a:cxnLst/>
              <a:rect l="l" t="t" r="r" b="b"/>
              <a:pathLst>
                <a:path w="5021" h="4831" extrusionOk="0">
                  <a:moveTo>
                    <a:pt x="2607" y="0"/>
                  </a:moveTo>
                  <a:cubicBezTo>
                    <a:pt x="1978" y="0"/>
                    <a:pt x="1360" y="246"/>
                    <a:pt x="898" y="707"/>
                  </a:cubicBezTo>
                  <a:cubicBezTo>
                    <a:pt x="207" y="1398"/>
                    <a:pt x="0" y="2437"/>
                    <a:pt x="374" y="3339"/>
                  </a:cubicBezTo>
                  <a:cubicBezTo>
                    <a:pt x="748" y="4242"/>
                    <a:pt x="1628" y="4830"/>
                    <a:pt x="2606" y="4830"/>
                  </a:cubicBezTo>
                  <a:cubicBezTo>
                    <a:pt x="3939" y="4830"/>
                    <a:pt x="5020" y="3749"/>
                    <a:pt x="5020" y="2416"/>
                  </a:cubicBezTo>
                  <a:cubicBezTo>
                    <a:pt x="5020"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1">
            <a:extLst>
              <a:ext uri="{FF2B5EF4-FFF2-40B4-BE49-F238E27FC236}">
                <a16:creationId xmlns:a16="http://schemas.microsoft.com/office/drawing/2014/main" id="{375AF1E8-37CB-4ED4-91AE-70A46DB45764}"/>
              </a:ext>
            </a:extLst>
          </p:cNvPr>
          <p:cNvSpPr>
            <a:spLocks noGrp="1"/>
          </p:cNvSpPr>
          <p:nvPr>
            <p:ph type="body" idx="1"/>
          </p:nvPr>
        </p:nvSpPr>
        <p:spPr>
          <a:xfrm>
            <a:off x="4000176" y="1194067"/>
            <a:ext cx="4768806" cy="3267300"/>
          </a:xfrm>
        </p:spPr>
        <p:txBody>
          <a:bodyPr/>
          <a:lstStyle/>
          <a:p>
            <a:pPr marL="342900" marR="0" lvl="0" indent="-342900" algn="just">
              <a:lnSpc>
                <a:spcPct val="150000"/>
              </a:lnSpc>
              <a:spcBef>
                <a:spcPts val="0"/>
              </a:spcBef>
              <a:spcAft>
                <a:spcPts val="0"/>
              </a:spcAft>
              <a:buSzPct val="100000"/>
              <a:buFont typeface="Wingdings" panose="05000000000000000000" pitchFamily="2" charset="2"/>
              <a:buChar char="ü"/>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Giới thiệu đề tài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SzPct val="100000"/>
              <a:buFont typeface="Wingdings" panose="05000000000000000000" pitchFamily="2" charset="2"/>
              <a:buChar char="ü"/>
            </a:pPr>
            <a:r>
              <a:rPr lang="en-US" sz="2000" b="1">
                <a:latin typeface="Times New Roman" panose="02020603050405020304" pitchFamily="18" charset="0"/>
                <a:ea typeface="Calibri" panose="020F0502020204030204" pitchFamily="34" charset="0"/>
                <a:cs typeface="Times New Roman" panose="02020603050405020304" pitchFamily="18" charset="0"/>
              </a:rPr>
              <a:t>Cơ sở lý thuyết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SzPct val="100000"/>
              <a:buFont typeface="Wingdings" panose="05000000000000000000" pitchFamily="2" charset="2"/>
              <a:buChar char="ü"/>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Hiện thực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SzPct val="100000"/>
              <a:buFont typeface="Wingdings" panose="05000000000000000000" pitchFamily="2" charset="2"/>
              <a:buChar char="ü"/>
            </a:pPr>
            <a:r>
              <a:rPr lang="en-US" sz="2000" b="1">
                <a:latin typeface="Times New Roman" panose="02020603050405020304" pitchFamily="18" charset="0"/>
                <a:ea typeface="Calibri" panose="020F0502020204030204" pitchFamily="34" charset="0"/>
                <a:cs typeface="Times New Roman" panose="02020603050405020304" pitchFamily="18" charset="0"/>
              </a:rPr>
              <a:t>Đánh giá và tổng kết</a:t>
            </a:r>
          </a:p>
          <a:p>
            <a:pPr marL="342900" marR="0" lvl="0" indent="-342900" algn="just">
              <a:lnSpc>
                <a:spcPct val="150000"/>
              </a:lnSpc>
              <a:spcBef>
                <a:spcPts val="0"/>
              </a:spcBef>
              <a:spcAft>
                <a:spcPts val="800"/>
              </a:spcAft>
              <a:buSzPct val="100000"/>
              <a:buFont typeface="Wingdings" panose="05000000000000000000" pitchFamily="2" charset="2"/>
              <a:buChar char="ü"/>
            </a:pPr>
            <a:r>
              <a:rPr lang="en-US" sz="2000" b="1">
                <a:latin typeface="Times New Roman" panose="02020603050405020304" pitchFamily="18" charset="0"/>
                <a:ea typeface="Calibri" panose="020F0502020204030204" pitchFamily="34" charset="0"/>
                <a:cs typeface="Times New Roman" panose="02020603050405020304" pitchFamily="18" charset="0"/>
              </a:rPr>
              <a:t>Ứng dụng và hướng phát triển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063C0C6C-6390-4EC5-904A-F23E5396D3E0}"/>
              </a:ext>
            </a:extLst>
          </p:cNvPr>
          <p:cNvSpPr>
            <a:spLocks noGrp="1"/>
          </p:cNvSpPr>
          <p:nvPr>
            <p:ph type="title"/>
          </p:nvPr>
        </p:nvSpPr>
        <p:spPr/>
        <p:txBody>
          <a:bodyPr/>
          <a:lstStyle/>
          <a:p>
            <a:r>
              <a:rPr lang="en-US" dirty="0" err="1"/>
              <a:t>Các</a:t>
            </a:r>
            <a:r>
              <a:rPr lang="en-US" dirty="0"/>
              <a:t> </a:t>
            </a:r>
            <a:r>
              <a:rPr lang="en-US" dirty="0" err="1"/>
              <a:t>nội</a:t>
            </a:r>
            <a:r>
              <a:rPr lang="en-US" dirty="0"/>
              <a:t> dung </a:t>
            </a:r>
            <a:r>
              <a:rPr lang="en-US" dirty="0" err="1"/>
              <a:t>trình</a:t>
            </a:r>
            <a:r>
              <a:rPr lang="en-US" dirty="0"/>
              <a:t> </a:t>
            </a:r>
            <a:r>
              <a:rPr lang="en-US" dirty="0" err="1"/>
              <a:t>bày</a:t>
            </a:r>
            <a:endParaRPr lang="en-US" dirty="0"/>
          </a:p>
        </p:txBody>
      </p:sp>
      <p:pic>
        <p:nvPicPr>
          <p:cNvPr id="4" name="Google Shape;3973;p69">
            <a:extLst>
              <a:ext uri="{FF2B5EF4-FFF2-40B4-BE49-F238E27FC236}">
                <a16:creationId xmlns:a16="http://schemas.microsoft.com/office/drawing/2014/main" id="{AF5B0E79-E032-4308-A666-3F047C36142E}"/>
              </a:ext>
            </a:extLst>
          </p:cNvPr>
          <p:cNvPicPr preferRelativeResize="0"/>
          <p:nvPr/>
        </p:nvPicPr>
        <p:blipFill rotWithShape="1">
          <a:blip r:embed="rId3">
            <a:alphaModFix/>
          </a:blip>
          <a:srcRect/>
          <a:stretch/>
        </p:blipFill>
        <p:spPr>
          <a:xfrm>
            <a:off x="434820" y="1099837"/>
            <a:ext cx="3452979" cy="3914562"/>
          </a:xfrm>
          <a:prstGeom prst="rect">
            <a:avLst/>
          </a:prstGeom>
          <a:noFill/>
          <a:ln>
            <a:noFill/>
          </a:ln>
        </p:spPr>
      </p:pic>
      <p:pic>
        <p:nvPicPr>
          <p:cNvPr id="246" name="Picture 4">
            <a:extLst>
              <a:ext uri="{FF2B5EF4-FFF2-40B4-BE49-F238E27FC236}">
                <a16:creationId xmlns:a16="http://schemas.microsoft.com/office/drawing/2014/main" id="{1E927629-8303-41F8-8402-C7C65A346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97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1000"/>
                                        <p:tgtEl>
                                          <p:spTgt spid="2">
                                            <p:txEl>
                                              <p:pRg st="1" end="1"/>
                                            </p:txEl>
                                          </p:spTgt>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barn(inVertical)">
                                      <p:cBhvr>
                                        <p:cTn id="16" dur="10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arn(inVertical)">
                                      <p:cBhvr>
                                        <p:cTn id="21" dur="10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barn(inVertical)">
                                      <p:cBhvr>
                                        <p:cTn id="26" dur="1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689;p56">
            <a:extLst>
              <a:ext uri="{FF2B5EF4-FFF2-40B4-BE49-F238E27FC236}">
                <a16:creationId xmlns:a16="http://schemas.microsoft.com/office/drawing/2014/main" id="{47A71A12-B232-4FB3-9CCE-B11F2B024D06}"/>
              </a:ext>
            </a:extLst>
          </p:cNvPr>
          <p:cNvSpPr/>
          <p:nvPr/>
        </p:nvSpPr>
        <p:spPr>
          <a:xfrm rot="3605901">
            <a:off x="3703174" y="-410519"/>
            <a:ext cx="7139579" cy="5928311"/>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643832" y="1731860"/>
            <a:ext cx="3784725" cy="2192111"/>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Đánh giá và tổng kết</a:t>
            </a:r>
            <a:endParaRPr lang="vi-VN"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1341243" y="751617"/>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8" name="Google Shape;10925;p72">
            <a:extLst>
              <a:ext uri="{FF2B5EF4-FFF2-40B4-BE49-F238E27FC236}">
                <a16:creationId xmlns:a16="http://schemas.microsoft.com/office/drawing/2014/main" id="{8BA43E06-59D7-42F7-B84C-FFF48FD6E625}"/>
              </a:ext>
            </a:extLst>
          </p:cNvPr>
          <p:cNvGrpSpPr/>
          <p:nvPr/>
        </p:nvGrpSpPr>
        <p:grpSpPr>
          <a:xfrm>
            <a:off x="671987" y="1462535"/>
            <a:ext cx="3996212" cy="163364"/>
            <a:chOff x="1464850" y="436376"/>
            <a:chExt cx="6001362" cy="222300"/>
          </a:xfrm>
        </p:grpSpPr>
        <p:sp>
          <p:nvSpPr>
            <p:cNvPr id="9" name="Google Shape;10926;p72">
              <a:extLst>
                <a:ext uri="{FF2B5EF4-FFF2-40B4-BE49-F238E27FC236}">
                  <a16:creationId xmlns:a16="http://schemas.microsoft.com/office/drawing/2014/main" id="{14975F3C-28FD-42B6-83F4-A874F04B7C4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7;p72">
              <a:extLst>
                <a:ext uri="{FF2B5EF4-FFF2-40B4-BE49-F238E27FC236}">
                  <a16:creationId xmlns:a16="http://schemas.microsoft.com/office/drawing/2014/main" id="{542C1F3F-78F9-4836-A519-62EE341DB84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8;p72">
              <a:extLst>
                <a:ext uri="{FF2B5EF4-FFF2-40B4-BE49-F238E27FC236}">
                  <a16:creationId xmlns:a16="http://schemas.microsoft.com/office/drawing/2014/main" id="{350816B6-6AED-4CA6-8B0B-BEA080EB8529}"/>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29;p72">
              <a:extLst>
                <a:ext uri="{FF2B5EF4-FFF2-40B4-BE49-F238E27FC236}">
                  <a16:creationId xmlns:a16="http://schemas.microsoft.com/office/drawing/2014/main" id="{D9C0C97F-A204-401E-BFD0-57A8BE922633}"/>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0;p72">
              <a:extLst>
                <a:ext uri="{FF2B5EF4-FFF2-40B4-BE49-F238E27FC236}">
                  <a16:creationId xmlns:a16="http://schemas.microsoft.com/office/drawing/2014/main" id="{021F05B4-98A4-44CA-89D3-DA1C9605BF4F}"/>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0931;p72">
              <a:extLst>
                <a:ext uri="{FF2B5EF4-FFF2-40B4-BE49-F238E27FC236}">
                  <a16:creationId xmlns:a16="http://schemas.microsoft.com/office/drawing/2014/main" id="{2276EEEE-C825-460F-A13F-B50AD16BF54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 name="Google Shape;10932;p72">
              <a:extLst>
                <a:ext uri="{FF2B5EF4-FFF2-40B4-BE49-F238E27FC236}">
                  <a16:creationId xmlns:a16="http://schemas.microsoft.com/office/drawing/2014/main" id="{40FBDE22-6053-459E-A47A-706EA66E0622}"/>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6" name="Google Shape;10933;p72">
              <a:extLst>
                <a:ext uri="{FF2B5EF4-FFF2-40B4-BE49-F238E27FC236}">
                  <a16:creationId xmlns:a16="http://schemas.microsoft.com/office/drawing/2014/main" id="{C19FC248-DA4E-4277-A42D-D647A4DFF3B4}"/>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7" name="Google Shape;10934;p72">
              <a:extLst>
                <a:ext uri="{FF2B5EF4-FFF2-40B4-BE49-F238E27FC236}">
                  <a16:creationId xmlns:a16="http://schemas.microsoft.com/office/drawing/2014/main" id="{014B3102-ECE8-4A0D-8B94-81E6E375119B}"/>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sp>
        <p:nvSpPr>
          <p:cNvPr id="19" name="Google Shape;1649;p44">
            <a:extLst>
              <a:ext uri="{FF2B5EF4-FFF2-40B4-BE49-F238E27FC236}">
                <a16:creationId xmlns:a16="http://schemas.microsoft.com/office/drawing/2014/main" id="{60C4BF08-67FE-4396-BAE9-33834D33721E}"/>
              </a:ext>
            </a:extLst>
          </p:cNvPr>
          <p:cNvSpPr/>
          <p:nvPr/>
        </p:nvSpPr>
        <p:spPr>
          <a:xfrm rot="5400000">
            <a:off x="-636880" y="-604418"/>
            <a:ext cx="2443605" cy="2170821"/>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1;p32">
            <a:extLst>
              <a:ext uri="{FF2B5EF4-FFF2-40B4-BE49-F238E27FC236}">
                <a16:creationId xmlns:a16="http://schemas.microsoft.com/office/drawing/2014/main" id="{A0C235E6-6ABC-4F2A-94CB-1386A03CF36C}"/>
              </a:ext>
            </a:extLst>
          </p:cNvPr>
          <p:cNvSpPr/>
          <p:nvPr/>
        </p:nvSpPr>
        <p:spPr>
          <a:xfrm>
            <a:off x="5044784" y="187153"/>
            <a:ext cx="4039167" cy="389125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92" name="Picture 4">
            <a:extLst>
              <a:ext uri="{FF2B5EF4-FFF2-40B4-BE49-F238E27FC236}">
                <a16:creationId xmlns:a16="http://schemas.microsoft.com/office/drawing/2014/main" id="{A625001D-5289-499F-AA04-22BCEB668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859" name="Picture 858">
            <a:extLst>
              <a:ext uri="{FF2B5EF4-FFF2-40B4-BE49-F238E27FC236}">
                <a16:creationId xmlns:a16="http://schemas.microsoft.com/office/drawing/2014/main" id="{E48F630A-7F46-2BE7-5F49-3DA5FA32E29B}"/>
              </a:ext>
            </a:extLst>
          </p:cNvPr>
          <p:cNvPicPr>
            <a:picLocks noChangeAspect="1"/>
          </p:cNvPicPr>
          <p:nvPr/>
        </p:nvPicPr>
        <p:blipFill>
          <a:blip r:embed="rId4"/>
          <a:stretch>
            <a:fillRect/>
          </a:stretch>
        </p:blipFill>
        <p:spPr>
          <a:xfrm>
            <a:off x="4981398" y="641762"/>
            <a:ext cx="3985716" cy="3768313"/>
          </a:xfrm>
          <a:prstGeom prst="rect">
            <a:avLst/>
          </a:prstGeom>
        </p:spPr>
      </p:pic>
    </p:spTree>
    <p:extLst>
      <p:ext uri="{BB962C8B-B14F-4D97-AF65-F5344CB8AC3E}">
        <p14:creationId xmlns:p14="http://schemas.microsoft.com/office/powerpoint/2010/main" val="208874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body" idx="1"/>
          </p:nvPr>
        </p:nvSpPr>
        <p:spPr>
          <a:xfrm>
            <a:off x="626624" y="877875"/>
            <a:ext cx="7890751" cy="3869385"/>
          </a:xfrm>
          <a:prstGeom prst="rect">
            <a:avLst/>
          </a:prstGeom>
        </p:spPr>
        <p:txBody>
          <a:bodyPr spcFirstLastPara="1" wrap="square" lIns="91425" tIns="91425" rIns="91425" bIns="91425" anchor="t" anchorCtr="0">
            <a:noAutofit/>
          </a:bodyPr>
          <a:lstStyle/>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Dữ liệu đào tạo mô hình: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còn tương đối ít với trường hợp nhận dạng không có người.</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latin typeface="Times New Roman" panose="02020603050405020304" pitchFamily="18" charset="0"/>
                <a:ea typeface="Calibri" panose="020F0502020204030204" pitchFamily="34" charset="0"/>
                <a:cs typeface="Times New Roman" panose="02020603050405020304" pitchFamily="18" charset="0"/>
              </a:rPr>
              <a:t>Độ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chính xác: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cao </a:t>
            </a: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Độ ổn định: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tương đối tốt</a:t>
            </a:r>
          </a:p>
          <a:p>
            <a:pPr marL="0" marR="0" indent="228600">
              <a:lnSpc>
                <a:spcPct val="107000"/>
              </a:lnSpc>
              <a:spcBef>
                <a:spcPts val="0"/>
              </a:spcBef>
              <a:spcAft>
                <a:spcPts val="800"/>
              </a:spcAft>
            </a:pPr>
            <a:r>
              <a:rPr lang="en-US" sz="1800" kern="100">
                <a:latin typeface="Times New Roman" panose="02020603050405020304" pitchFamily="18" charset="0"/>
                <a:ea typeface="Calibri" panose="020F0502020204030204" pitchFamily="34" charset="0"/>
                <a:cs typeface="Times New Roman" panose="02020603050405020304" pitchFamily="18" charset="0"/>
              </a:rPr>
              <a:t>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uy nhiên còn phụ thuộc vào thiết bị và môi trường nhận dạng hình ảnh. (Môi trường thiếu ánh sáng, thiết bị nhận diện hình ảnh chất lượng kém thì sẽ cho ra kết quả có độ ổn định và chính xác không còn cao)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Tốc độ nhận dạng: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nhanh và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khả năng phân biệt: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tốt.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Khả năng tùy chỉnh</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không cao .Vì sử dụng công cụ trực tuyến Teachable Machine nên mô hình hiện tại không có khả năng tùy chỉnh cao, tuy nhiên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có thể tiến hành đào tạo lại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một cách dễ dàng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khi cần thiết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1600"/>
              </a:spcAft>
              <a:buNone/>
            </a:pPr>
            <a:endParaRPr lang="en-US" dirty="0"/>
          </a:p>
        </p:txBody>
      </p:sp>
      <p:sp>
        <p:nvSpPr>
          <p:cNvPr id="297" name="Google Shape;297;p3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panose="02020603050405020304" pitchFamily="18" charset="0"/>
                <a:cs typeface="Times New Roman" panose="02020603050405020304" pitchFamily="18" charset="0"/>
              </a:rPr>
              <a:t>1. Mô hình nhận dạng</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883AD8B-B282-499E-9449-7B1A5A5F0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96;p30">
            <a:extLst>
              <a:ext uri="{FF2B5EF4-FFF2-40B4-BE49-F238E27FC236}">
                <a16:creationId xmlns:a16="http://schemas.microsoft.com/office/drawing/2014/main" id="{70DB65B8-D290-4F3E-8A11-0E471C4C0AA8}"/>
              </a:ext>
            </a:extLst>
          </p:cNvPr>
          <p:cNvSpPr txBox="1">
            <a:spLocks noGrp="1"/>
          </p:cNvSpPr>
          <p:nvPr>
            <p:ph type="body" idx="1"/>
          </p:nvPr>
        </p:nvSpPr>
        <p:spPr>
          <a:xfrm>
            <a:off x="626625" y="877875"/>
            <a:ext cx="7976355" cy="3927450"/>
          </a:xfrm>
          <a:prstGeom prst="rect">
            <a:avLst/>
          </a:prstGeom>
        </p:spPr>
        <p:txBody>
          <a:bodyPr spcFirstLastPara="1" wrap="square" lIns="91425" tIns="91425" rIns="91425" bIns="91425" anchor="t" anchorCtr="0">
            <a:noAutofit/>
          </a:bodyPr>
          <a:lstStyle/>
          <a:p>
            <a:pPr marL="0" marR="0"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Đọc dữ liệu từ các thiết bị cảm biến lên Adafruit IO .</a:t>
            </a:r>
          </a:p>
          <a:p>
            <a:pPr marL="0" marR="0" indent="228600" algn="just">
              <a:lnSpc>
                <a:spcPct val="107000"/>
              </a:lnSpc>
              <a:spcBef>
                <a:spcPts val="0"/>
              </a:spcBef>
              <a:spcAft>
                <a:spcPts val="800"/>
              </a:spcAft>
            </a:pPr>
            <a:r>
              <a:rPr lang="en-US" sz="1800" kern="100">
                <a:latin typeface="Times New Roman" panose="02020603050405020304" pitchFamily="18" charset="0"/>
                <a:ea typeface="Calibri" panose="020F0502020204030204" pitchFamily="34" charset="0"/>
                <a:cs typeface="Times New Roman" panose="02020603050405020304" pitchFamily="18" charset="0"/>
              </a:rPr>
              <a:t>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ruyền dữ liệu về thiết bị di động.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Hạn chế: </a:t>
            </a:r>
          </a:p>
          <a:p>
            <a:pPr marL="457200" lvl="1"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Chất lượng thiết bị điện tử còn hạn chế =&gt; còn trục trặc thiết bị điện tử khi hiện.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lvl="1"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Tốc độ truyền dữ liệu giữa các thiết bị có độ trễ cao =&gt; việc nhận dữ liệu từ thiết bị cảm biến còn bị chậm trễ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US" dirty="0">
              <a:latin typeface="Times New Roman" panose="02020603050405020304" pitchFamily="18" charset="0"/>
              <a:cs typeface="Times New Roman" panose="02020603050405020304" pitchFamily="18" charset="0"/>
            </a:endParaRPr>
          </a:p>
        </p:txBody>
      </p:sp>
      <p:sp>
        <p:nvSpPr>
          <p:cNvPr id="14" name="Google Shape;297;p30">
            <a:extLst>
              <a:ext uri="{FF2B5EF4-FFF2-40B4-BE49-F238E27FC236}">
                <a16:creationId xmlns:a16="http://schemas.microsoft.com/office/drawing/2014/main" id="{88B6CD7A-D21D-4DE7-99BB-10D7399AE4A6}"/>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panose="02020603050405020304" pitchFamily="18" charset="0"/>
                <a:cs typeface="Times New Roman" panose="02020603050405020304" pitchFamily="18" charset="0"/>
              </a:rPr>
              <a:t>2. Kết quả hiện thực </a:t>
            </a:r>
            <a:endParaRPr lang="en-US" b="1" dirty="0">
              <a:latin typeface="Times New Roman" panose="02020603050405020304" pitchFamily="18" charset="0"/>
              <a:cs typeface="Times New Roman" panose="02020603050405020304" pitchFamily="18" charset="0"/>
            </a:endParaRPr>
          </a:p>
        </p:txBody>
      </p:sp>
      <p:pic>
        <p:nvPicPr>
          <p:cNvPr id="18" name="Picture 4">
            <a:extLst>
              <a:ext uri="{FF2B5EF4-FFF2-40B4-BE49-F238E27FC236}">
                <a16:creationId xmlns:a16="http://schemas.microsoft.com/office/drawing/2014/main" id="{CBDFE06F-0511-4D39-8560-39D968C88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22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oogle Shape;1649;p44">
            <a:extLst>
              <a:ext uri="{FF2B5EF4-FFF2-40B4-BE49-F238E27FC236}">
                <a16:creationId xmlns:a16="http://schemas.microsoft.com/office/drawing/2014/main" id="{5B0BA191-4B00-407B-89E1-E1FAE8921B9C}"/>
              </a:ext>
            </a:extLst>
          </p:cNvPr>
          <p:cNvSpPr/>
          <p:nvPr/>
        </p:nvSpPr>
        <p:spPr>
          <a:xfrm rot="6010424">
            <a:off x="422811" y="942619"/>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3" name="Picture 532">
            <a:extLst>
              <a:ext uri="{FF2B5EF4-FFF2-40B4-BE49-F238E27FC236}">
                <a16:creationId xmlns:a16="http://schemas.microsoft.com/office/drawing/2014/main" id="{76393F1E-A5C6-AE02-D2DA-699C35C2C0E5}"/>
              </a:ext>
            </a:extLst>
          </p:cNvPr>
          <p:cNvPicPr>
            <a:picLocks noChangeAspect="1"/>
          </p:cNvPicPr>
          <p:nvPr/>
        </p:nvPicPr>
        <p:blipFill>
          <a:blip r:embed="rId2"/>
          <a:stretch>
            <a:fillRect/>
          </a:stretch>
        </p:blipFill>
        <p:spPr>
          <a:xfrm>
            <a:off x="447574" y="3324488"/>
            <a:ext cx="1386692" cy="1569151"/>
          </a:xfrm>
          <a:prstGeom prst="rect">
            <a:avLst/>
          </a:prstGeom>
        </p:spPr>
      </p:pic>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4120749" y="1610400"/>
            <a:ext cx="4762499" cy="2086083"/>
          </a:xfrm>
        </p:spPr>
        <p:txBody>
          <a:bodyPr/>
          <a:lstStyle/>
          <a:p>
            <a:pPr algn="ctr"/>
            <a:r>
              <a:rPr lang="vi-VN"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Ứng dụng và hướng phát triển</a:t>
            </a:r>
            <a:endParaRPr lang="en-US" dirty="0">
              <a:effectLst>
                <a:outerShdw blurRad="38100" dist="38100" dir="2700000" algn="tl">
                  <a:srgbClr val="000000">
                    <a:alpha val="43137"/>
                  </a:srgbClr>
                </a:outerShdw>
              </a:effectLst>
            </a:endParaRPr>
          </a:p>
        </p:txBody>
      </p:sp>
      <p:grpSp>
        <p:nvGrpSpPr>
          <p:cNvPr id="35" name="Google Shape;12666;p73">
            <a:extLst>
              <a:ext uri="{FF2B5EF4-FFF2-40B4-BE49-F238E27FC236}">
                <a16:creationId xmlns:a16="http://schemas.microsoft.com/office/drawing/2014/main" id="{77321669-7918-7DC9-52A0-19DCDD8F25FA}"/>
              </a:ext>
            </a:extLst>
          </p:cNvPr>
          <p:cNvGrpSpPr/>
          <p:nvPr/>
        </p:nvGrpSpPr>
        <p:grpSpPr>
          <a:xfrm>
            <a:off x="582965" y="690842"/>
            <a:ext cx="3547233" cy="3198235"/>
            <a:chOff x="6599718" y="2068734"/>
            <a:chExt cx="940737" cy="721067"/>
          </a:xfrm>
        </p:grpSpPr>
        <p:sp>
          <p:nvSpPr>
            <p:cNvPr id="36" name="Google Shape;12667;p73">
              <a:extLst>
                <a:ext uri="{FF2B5EF4-FFF2-40B4-BE49-F238E27FC236}">
                  <a16:creationId xmlns:a16="http://schemas.microsoft.com/office/drawing/2014/main" id="{6C3D02C4-C388-17DB-36DF-36827435C6B2}"/>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76200"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668;p73">
              <a:extLst>
                <a:ext uri="{FF2B5EF4-FFF2-40B4-BE49-F238E27FC236}">
                  <a16:creationId xmlns:a16="http://schemas.microsoft.com/office/drawing/2014/main" id="{9520C950-A049-2960-D48F-FECD1D44A4A2}"/>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76200"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69;p73">
              <a:extLst>
                <a:ext uri="{FF2B5EF4-FFF2-40B4-BE49-F238E27FC236}">
                  <a16:creationId xmlns:a16="http://schemas.microsoft.com/office/drawing/2014/main" id="{D334A33C-BDA4-2056-6E90-768A36602219}"/>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76200"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70;p73">
              <a:extLst>
                <a:ext uri="{FF2B5EF4-FFF2-40B4-BE49-F238E27FC236}">
                  <a16:creationId xmlns:a16="http://schemas.microsoft.com/office/drawing/2014/main" id="{F3BA4DCB-4F29-5E8F-801B-02592E560A3F}"/>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76200"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671;p73">
              <a:extLst>
                <a:ext uri="{FF2B5EF4-FFF2-40B4-BE49-F238E27FC236}">
                  <a16:creationId xmlns:a16="http://schemas.microsoft.com/office/drawing/2014/main" id="{2BB9193C-B565-4FE0-F867-3805B5412577}"/>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76200"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72;p73">
              <a:extLst>
                <a:ext uri="{FF2B5EF4-FFF2-40B4-BE49-F238E27FC236}">
                  <a16:creationId xmlns:a16="http://schemas.microsoft.com/office/drawing/2014/main" id="{57EBEF88-311A-1D62-61AD-8AF4D06F44D3}"/>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76200"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2673;p73">
              <a:extLst>
                <a:ext uri="{FF2B5EF4-FFF2-40B4-BE49-F238E27FC236}">
                  <a16:creationId xmlns:a16="http://schemas.microsoft.com/office/drawing/2014/main" id="{BCC3CF0E-A1FC-F69F-F002-9F74897C7D06}"/>
                </a:ext>
              </a:extLst>
            </p:cNvPr>
            <p:cNvGrpSpPr/>
            <p:nvPr/>
          </p:nvGrpSpPr>
          <p:grpSpPr>
            <a:xfrm>
              <a:off x="6836957" y="2068734"/>
              <a:ext cx="461892" cy="721067"/>
              <a:chOff x="6836957" y="2068734"/>
              <a:chExt cx="461892" cy="721067"/>
            </a:xfrm>
          </p:grpSpPr>
          <p:sp>
            <p:nvSpPr>
              <p:cNvPr id="43" name="Google Shape;12674;p73">
                <a:extLst>
                  <a:ext uri="{FF2B5EF4-FFF2-40B4-BE49-F238E27FC236}">
                    <a16:creationId xmlns:a16="http://schemas.microsoft.com/office/drawing/2014/main" id="{F3BFF94B-704F-943E-66D6-F31F3EBBC1B4}"/>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76200"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75;p73">
                <a:extLst>
                  <a:ext uri="{FF2B5EF4-FFF2-40B4-BE49-F238E27FC236}">
                    <a16:creationId xmlns:a16="http://schemas.microsoft.com/office/drawing/2014/main" id="{BB82FF51-F88C-70EA-88F8-347E34C51E5E}"/>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76200"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6;p73">
                <a:extLst>
                  <a:ext uri="{FF2B5EF4-FFF2-40B4-BE49-F238E27FC236}">
                    <a16:creationId xmlns:a16="http://schemas.microsoft.com/office/drawing/2014/main" id="{621BC89D-ABCA-37FB-5F9A-6E4607566126}"/>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76200"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77;p73">
                <a:extLst>
                  <a:ext uri="{FF2B5EF4-FFF2-40B4-BE49-F238E27FC236}">
                    <a16:creationId xmlns:a16="http://schemas.microsoft.com/office/drawing/2014/main" id="{1C77F624-C252-EF5D-4188-D4660B2F9E36}"/>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76200"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78;p73">
                <a:extLst>
                  <a:ext uri="{FF2B5EF4-FFF2-40B4-BE49-F238E27FC236}">
                    <a16:creationId xmlns:a16="http://schemas.microsoft.com/office/drawing/2014/main" id="{0983F1A8-B34C-2D5F-A6BA-333F3A9E9D9F}"/>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76200"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79;p73">
                <a:extLst>
                  <a:ext uri="{FF2B5EF4-FFF2-40B4-BE49-F238E27FC236}">
                    <a16:creationId xmlns:a16="http://schemas.microsoft.com/office/drawing/2014/main" id="{0F442E05-9FB4-2C3A-6087-105B86055707}"/>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76200"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2680;p73">
                <a:extLst>
                  <a:ext uri="{FF2B5EF4-FFF2-40B4-BE49-F238E27FC236}">
                    <a16:creationId xmlns:a16="http://schemas.microsoft.com/office/drawing/2014/main" id="{5F00DFF8-0C26-2C03-CC2A-CC8C37A7136B}"/>
                  </a:ext>
                </a:extLst>
              </p:cNvPr>
              <p:cNvGrpSpPr/>
              <p:nvPr/>
            </p:nvGrpSpPr>
            <p:grpSpPr>
              <a:xfrm>
                <a:off x="6836957" y="2068734"/>
                <a:ext cx="461892" cy="721067"/>
                <a:chOff x="6836957" y="2068734"/>
                <a:chExt cx="461892" cy="721067"/>
              </a:xfrm>
            </p:grpSpPr>
            <p:sp>
              <p:nvSpPr>
                <p:cNvPr id="50" name="Google Shape;12681;p73">
                  <a:extLst>
                    <a:ext uri="{FF2B5EF4-FFF2-40B4-BE49-F238E27FC236}">
                      <a16:creationId xmlns:a16="http://schemas.microsoft.com/office/drawing/2014/main" id="{C630BBF1-830F-5024-BCF1-5F59B3A32C90}"/>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76200"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682;p73">
                  <a:extLst>
                    <a:ext uri="{FF2B5EF4-FFF2-40B4-BE49-F238E27FC236}">
                      <a16:creationId xmlns:a16="http://schemas.microsoft.com/office/drawing/2014/main" id="{CB22256B-94B8-CE8B-51F8-FC897F184361}"/>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76200"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683;p73">
                  <a:extLst>
                    <a:ext uri="{FF2B5EF4-FFF2-40B4-BE49-F238E27FC236}">
                      <a16:creationId xmlns:a16="http://schemas.microsoft.com/office/drawing/2014/main" id="{8039F329-284B-024A-34B0-6841D6D0B39D}"/>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684;p73">
                  <a:extLst>
                    <a:ext uri="{FF2B5EF4-FFF2-40B4-BE49-F238E27FC236}">
                      <a16:creationId xmlns:a16="http://schemas.microsoft.com/office/drawing/2014/main" id="{3F8F597F-6EEF-910E-93F4-907846308295}"/>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685;p73">
                  <a:extLst>
                    <a:ext uri="{FF2B5EF4-FFF2-40B4-BE49-F238E27FC236}">
                      <a16:creationId xmlns:a16="http://schemas.microsoft.com/office/drawing/2014/main" id="{E3CEA12C-130A-7D8E-CEF0-CA96D5887838}"/>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686;p73">
                  <a:extLst>
                    <a:ext uri="{FF2B5EF4-FFF2-40B4-BE49-F238E27FC236}">
                      <a16:creationId xmlns:a16="http://schemas.microsoft.com/office/drawing/2014/main" id="{73612AF7-EB48-4807-6B3E-1E259C23C27A}"/>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687;p73">
                  <a:extLst>
                    <a:ext uri="{FF2B5EF4-FFF2-40B4-BE49-F238E27FC236}">
                      <a16:creationId xmlns:a16="http://schemas.microsoft.com/office/drawing/2014/main" id="{94B18191-6787-3EA5-1C5E-337707A69FEA}"/>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76200"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5485126" y="3792577"/>
            <a:ext cx="2977800" cy="792600"/>
          </a:xfrm>
        </p:spPr>
        <p:txBody>
          <a:bodyPr/>
          <a:lstStyle/>
          <a:p>
            <a:pPr algn="r"/>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5173149" y="499958"/>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8" name="Google Shape;10925;p72">
            <a:extLst>
              <a:ext uri="{FF2B5EF4-FFF2-40B4-BE49-F238E27FC236}">
                <a16:creationId xmlns:a16="http://schemas.microsoft.com/office/drawing/2014/main" id="{8BA43E06-59D7-42F7-B84C-FFF48FD6E625}"/>
              </a:ext>
            </a:extLst>
          </p:cNvPr>
          <p:cNvGrpSpPr/>
          <p:nvPr/>
        </p:nvGrpSpPr>
        <p:grpSpPr>
          <a:xfrm>
            <a:off x="4466714" y="1269251"/>
            <a:ext cx="3996212" cy="163364"/>
            <a:chOff x="1464850" y="436376"/>
            <a:chExt cx="6001362" cy="222300"/>
          </a:xfrm>
        </p:grpSpPr>
        <p:sp>
          <p:nvSpPr>
            <p:cNvPr id="9" name="Google Shape;10926;p72">
              <a:extLst>
                <a:ext uri="{FF2B5EF4-FFF2-40B4-BE49-F238E27FC236}">
                  <a16:creationId xmlns:a16="http://schemas.microsoft.com/office/drawing/2014/main" id="{14975F3C-28FD-42B6-83F4-A874F04B7C4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 name="Google Shape;10927;p72">
              <a:extLst>
                <a:ext uri="{FF2B5EF4-FFF2-40B4-BE49-F238E27FC236}">
                  <a16:creationId xmlns:a16="http://schemas.microsoft.com/office/drawing/2014/main" id="{542C1F3F-78F9-4836-A519-62EE341DB84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 name="Google Shape;10928;p72">
              <a:extLst>
                <a:ext uri="{FF2B5EF4-FFF2-40B4-BE49-F238E27FC236}">
                  <a16:creationId xmlns:a16="http://schemas.microsoft.com/office/drawing/2014/main" id="{350816B6-6AED-4CA6-8B0B-BEA080EB8529}"/>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 name="Google Shape;10929;p72">
              <a:extLst>
                <a:ext uri="{FF2B5EF4-FFF2-40B4-BE49-F238E27FC236}">
                  <a16:creationId xmlns:a16="http://schemas.microsoft.com/office/drawing/2014/main" id="{D9C0C97F-A204-401E-BFD0-57A8BE922633}"/>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3" name="Google Shape;10930;p72">
              <a:extLst>
                <a:ext uri="{FF2B5EF4-FFF2-40B4-BE49-F238E27FC236}">
                  <a16:creationId xmlns:a16="http://schemas.microsoft.com/office/drawing/2014/main" id="{021F05B4-98A4-44CA-89D3-DA1C9605BF4F}"/>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14" name="Google Shape;10931;p72">
              <a:extLst>
                <a:ext uri="{FF2B5EF4-FFF2-40B4-BE49-F238E27FC236}">
                  <a16:creationId xmlns:a16="http://schemas.microsoft.com/office/drawing/2014/main" id="{2276EEEE-C825-460F-A13F-B50AD16BF54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 name="Google Shape;10932;p72">
              <a:extLst>
                <a:ext uri="{FF2B5EF4-FFF2-40B4-BE49-F238E27FC236}">
                  <a16:creationId xmlns:a16="http://schemas.microsoft.com/office/drawing/2014/main" id="{40FBDE22-6053-459E-A47A-706EA66E0622}"/>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6" name="Google Shape;10933;p72">
              <a:extLst>
                <a:ext uri="{FF2B5EF4-FFF2-40B4-BE49-F238E27FC236}">
                  <a16:creationId xmlns:a16="http://schemas.microsoft.com/office/drawing/2014/main" id="{C19FC248-DA4E-4277-A42D-D647A4DFF3B4}"/>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7" name="Google Shape;10934;p72">
              <a:extLst>
                <a:ext uri="{FF2B5EF4-FFF2-40B4-BE49-F238E27FC236}">
                  <a16:creationId xmlns:a16="http://schemas.microsoft.com/office/drawing/2014/main" id="{014B3102-ECE8-4A0D-8B94-81E6E375119B}"/>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18" name="Picture 4">
            <a:extLst>
              <a:ext uri="{FF2B5EF4-FFF2-40B4-BE49-F238E27FC236}">
                <a16:creationId xmlns:a16="http://schemas.microsoft.com/office/drawing/2014/main" id="{F2B7CBF1-2656-405F-8112-A25DCC62A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oogle Shape;13330;p75">
            <a:extLst>
              <a:ext uri="{FF2B5EF4-FFF2-40B4-BE49-F238E27FC236}">
                <a16:creationId xmlns:a16="http://schemas.microsoft.com/office/drawing/2014/main" id="{9573D950-99B3-7D67-BBBE-52A81B748BCD}"/>
              </a:ext>
            </a:extLst>
          </p:cNvPr>
          <p:cNvGrpSpPr/>
          <p:nvPr/>
        </p:nvGrpSpPr>
        <p:grpSpPr>
          <a:xfrm>
            <a:off x="8296317" y="1750457"/>
            <a:ext cx="586931" cy="539503"/>
            <a:chOff x="5053900" y="2021500"/>
            <a:chExt cx="483750" cy="483125"/>
          </a:xfrm>
        </p:grpSpPr>
        <p:sp>
          <p:nvSpPr>
            <p:cNvPr id="27" name="Google Shape;13331;p75">
              <a:extLst>
                <a:ext uri="{FF2B5EF4-FFF2-40B4-BE49-F238E27FC236}">
                  <a16:creationId xmlns:a16="http://schemas.microsoft.com/office/drawing/2014/main" id="{52F31635-E003-53D1-1CBB-E71F7C03C760}"/>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3332;p75">
              <a:extLst>
                <a:ext uri="{FF2B5EF4-FFF2-40B4-BE49-F238E27FC236}">
                  <a16:creationId xmlns:a16="http://schemas.microsoft.com/office/drawing/2014/main" id="{E7C26C2E-E34A-DE5B-FE2F-3E244F7B2A43}"/>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3333;p75">
              <a:extLst>
                <a:ext uri="{FF2B5EF4-FFF2-40B4-BE49-F238E27FC236}">
                  <a16:creationId xmlns:a16="http://schemas.microsoft.com/office/drawing/2014/main" id="{76FA9BAE-79FB-CECA-A438-1FD80B82B480}"/>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13334;p75">
              <a:extLst>
                <a:ext uri="{FF2B5EF4-FFF2-40B4-BE49-F238E27FC236}">
                  <a16:creationId xmlns:a16="http://schemas.microsoft.com/office/drawing/2014/main" id="{5301205D-49CB-CF5A-6797-0B3DDB5913E6}"/>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13335;p75">
              <a:extLst>
                <a:ext uri="{FF2B5EF4-FFF2-40B4-BE49-F238E27FC236}">
                  <a16:creationId xmlns:a16="http://schemas.microsoft.com/office/drawing/2014/main" id="{C9879E28-E250-EEDA-FDAE-D115CEE7D052}"/>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13336;p75">
              <a:extLst>
                <a:ext uri="{FF2B5EF4-FFF2-40B4-BE49-F238E27FC236}">
                  <a16:creationId xmlns:a16="http://schemas.microsoft.com/office/drawing/2014/main" id="{6A5A39F6-EFBA-F9C8-D079-A98DBD8A392E}"/>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13337;p75">
              <a:extLst>
                <a:ext uri="{FF2B5EF4-FFF2-40B4-BE49-F238E27FC236}">
                  <a16:creationId xmlns:a16="http://schemas.microsoft.com/office/drawing/2014/main" id="{8FFF92BB-927C-FD3D-6029-A5C8A346189E}"/>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13338;p75">
              <a:extLst>
                <a:ext uri="{FF2B5EF4-FFF2-40B4-BE49-F238E27FC236}">
                  <a16:creationId xmlns:a16="http://schemas.microsoft.com/office/drawing/2014/main" id="{223152AE-2F43-EC3B-D74E-5C3D81FA3871}"/>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170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Google Shape;918;p38">
            <a:extLst>
              <a:ext uri="{FF2B5EF4-FFF2-40B4-BE49-F238E27FC236}">
                <a16:creationId xmlns:a16="http://schemas.microsoft.com/office/drawing/2014/main" id="{B260885D-45AD-4638-BE99-9B01609125E4}"/>
              </a:ext>
            </a:extLst>
          </p:cNvPr>
          <p:cNvSpPr/>
          <p:nvPr/>
        </p:nvSpPr>
        <p:spPr>
          <a:xfrm rot="17219673">
            <a:off x="-2253485" y="4030483"/>
            <a:ext cx="3547269" cy="2742642"/>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18;p38">
            <a:extLst>
              <a:ext uri="{FF2B5EF4-FFF2-40B4-BE49-F238E27FC236}">
                <a16:creationId xmlns:a16="http://schemas.microsoft.com/office/drawing/2014/main" id="{73AB298B-E517-4FC8-B0AF-EC194F76F12F}"/>
              </a:ext>
            </a:extLst>
          </p:cNvPr>
          <p:cNvSpPr/>
          <p:nvPr/>
        </p:nvSpPr>
        <p:spPr>
          <a:xfrm rot="13971012">
            <a:off x="3058722" y="-842575"/>
            <a:ext cx="2962073" cy="2391154"/>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8;p38">
            <a:extLst>
              <a:ext uri="{FF2B5EF4-FFF2-40B4-BE49-F238E27FC236}">
                <a16:creationId xmlns:a16="http://schemas.microsoft.com/office/drawing/2014/main" id="{358CC6E9-9FF7-4E73-9616-65971A5138A8}"/>
              </a:ext>
            </a:extLst>
          </p:cNvPr>
          <p:cNvSpPr/>
          <p:nvPr/>
        </p:nvSpPr>
        <p:spPr>
          <a:xfrm rot="19932979">
            <a:off x="5399332" y="2279342"/>
            <a:ext cx="4156759" cy="3539206"/>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343558B4-C591-4D82-88B6-C0C74B5A87D1}"/>
              </a:ext>
            </a:extLst>
          </p:cNvPr>
          <p:cNvSpPr>
            <a:spLocks noGrp="1"/>
          </p:cNvSpPr>
          <p:nvPr>
            <p:ph type="body" idx="1"/>
          </p:nvPr>
        </p:nvSpPr>
        <p:spPr>
          <a:xfrm>
            <a:off x="718504" y="978870"/>
            <a:ext cx="2057291" cy="2482670"/>
          </a:xfrm>
        </p:spPr>
        <p:txBody>
          <a:bodyPr/>
          <a:lstStyle/>
          <a:p>
            <a:pPr marL="285750" marR="0" indent="-285750">
              <a:lnSpc>
                <a:spcPct val="107000"/>
              </a:lnSpc>
              <a:spcBef>
                <a:spcPts val="0"/>
              </a:spcBef>
              <a:spcAft>
                <a:spcPts val="800"/>
              </a:spcAft>
              <a:buFont typeface="Wingdings" panose="05000000000000000000" pitchFamily="2" charset="2"/>
              <a:buChar char="v"/>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Nhà thông minh, phát hiện và cảnh báo khả năng cháy nổ.</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E9E1E815-FB05-4F4D-8EAF-7599638A7825}"/>
              </a:ext>
            </a:extLst>
          </p:cNvPr>
          <p:cNvSpPr>
            <a:spLocks noGrp="1"/>
          </p:cNvSpPr>
          <p:nvPr>
            <p:ph type="title"/>
          </p:nvPr>
        </p:nvSpPr>
        <p:spPr>
          <a:xfrm>
            <a:off x="801885" y="353002"/>
            <a:ext cx="6084000" cy="539700"/>
          </a:xfrm>
        </p:spPr>
        <p:txBody>
          <a:bodyPr/>
          <a:lstStyle/>
          <a:p>
            <a:r>
              <a:rPr lang="en-US" b="1">
                <a:latin typeface="Times New Roman" panose="02020603050405020304" pitchFamily="18" charset="0"/>
                <a:cs typeface="Times New Roman" panose="02020603050405020304" pitchFamily="18" charset="0"/>
              </a:rPr>
              <a:t>Ứng dụng </a:t>
            </a:r>
            <a:endParaRPr lang="en-US" b="1" dirty="0">
              <a:latin typeface="Times New Roman" panose="02020603050405020304" pitchFamily="18" charset="0"/>
              <a:cs typeface="Times New Roman" panose="02020603050405020304" pitchFamily="18" charset="0"/>
            </a:endParaRPr>
          </a:p>
        </p:txBody>
      </p:sp>
      <p:pic>
        <p:nvPicPr>
          <p:cNvPr id="309" name="Picture 4">
            <a:extLst>
              <a:ext uri="{FF2B5EF4-FFF2-40B4-BE49-F238E27FC236}">
                <a16:creationId xmlns:a16="http://schemas.microsoft.com/office/drawing/2014/main" id="{3CD4A08F-8A65-4C77-8133-6AB1F01F1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E2944D-3BB7-ED72-CEA5-A4875DE551B9}"/>
              </a:ext>
            </a:extLst>
          </p:cNvPr>
          <p:cNvSpPr txBox="1"/>
          <p:nvPr/>
        </p:nvSpPr>
        <p:spPr>
          <a:xfrm>
            <a:off x="3334403" y="2296958"/>
            <a:ext cx="5327289" cy="1797159"/>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v"/>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Cải thiện tốc độ truyền và nhận dữ liệu trên các thiết bị cảm biến với thiết bị di động.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Wingdings" panose="05000000000000000000" pitchFamily="2" charset="2"/>
              <a:buChar char="v"/>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Cải thiện chất lượng và tốc độ truyền hình ảnh lên các thiết bị. Đồng thời chuyển được hình ảnh thực lên được thiết bị di động.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800"/>
              </a:spcAft>
              <a:buFont typeface="Wingdings" panose="05000000000000000000" pitchFamily="2" charset="2"/>
              <a:buChar char="v"/>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Phát triển mô hình ứng dụng hiện tại, thành mô hình thực tế lớn hơn, với khả năng thích ứng với nhiều thiết bị hơn là chỉ riêng Android Studio.</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2">
            <a:extLst>
              <a:ext uri="{FF2B5EF4-FFF2-40B4-BE49-F238E27FC236}">
                <a16:creationId xmlns:a16="http://schemas.microsoft.com/office/drawing/2014/main" id="{BEFECA03-CC86-6B48-D26A-E152A18CC35D}"/>
              </a:ext>
            </a:extLst>
          </p:cNvPr>
          <p:cNvSpPr txBox="1">
            <a:spLocks/>
          </p:cNvSpPr>
          <p:nvPr/>
        </p:nvSpPr>
        <p:spPr>
          <a:xfrm>
            <a:off x="3503913" y="1573254"/>
            <a:ext cx="4362855"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Hướng phát triển</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04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Google Shape;2689;p56">
            <a:extLst>
              <a:ext uri="{FF2B5EF4-FFF2-40B4-BE49-F238E27FC236}">
                <a16:creationId xmlns:a16="http://schemas.microsoft.com/office/drawing/2014/main" id="{DBC33AA1-9805-4B33-92A2-9D42A2246D03}"/>
              </a:ext>
            </a:extLst>
          </p:cNvPr>
          <p:cNvSpPr/>
          <p:nvPr/>
        </p:nvSpPr>
        <p:spPr>
          <a:xfrm rot="6646297">
            <a:off x="4421541" y="438927"/>
            <a:ext cx="5176840" cy="4349724"/>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3B783FA2-1633-49F5-A0AA-BA7A35DE6517}"/>
              </a:ext>
            </a:extLst>
          </p:cNvPr>
          <p:cNvSpPr>
            <a:spLocks noGrp="1"/>
          </p:cNvSpPr>
          <p:nvPr>
            <p:ph type="title"/>
          </p:nvPr>
        </p:nvSpPr>
        <p:spPr>
          <a:xfrm>
            <a:off x="956376" y="224822"/>
            <a:ext cx="4514541" cy="512389"/>
          </a:xfrm>
        </p:spPr>
        <p:txBody>
          <a:bodyPr/>
          <a:lstStyle/>
          <a:p>
            <a:r>
              <a:rPr lang="en-US" sz="2000" b="1">
                <a:latin typeface="Times New Roman (Headings)"/>
              </a:rPr>
              <a:t>Tài liệu tham khảo:</a:t>
            </a:r>
            <a:endParaRPr lang="en-US" sz="2000" b="1" dirty="0">
              <a:latin typeface="Times New Roman (Headings)"/>
            </a:endParaRPr>
          </a:p>
        </p:txBody>
      </p:sp>
      <p:sp>
        <p:nvSpPr>
          <p:cNvPr id="18" name="Google Shape;3013;p63">
            <a:extLst>
              <a:ext uri="{FF2B5EF4-FFF2-40B4-BE49-F238E27FC236}">
                <a16:creationId xmlns:a16="http://schemas.microsoft.com/office/drawing/2014/main" id="{871ED1B8-D573-4B2A-BB8F-D92CFAAD81F5}"/>
              </a:ext>
            </a:extLst>
          </p:cNvPr>
          <p:cNvSpPr txBox="1">
            <a:spLocks/>
          </p:cNvSpPr>
          <p:nvPr/>
        </p:nvSpPr>
        <p:spPr>
          <a:xfrm>
            <a:off x="386535" y="808371"/>
            <a:ext cx="4129131" cy="4003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45720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Slides IOT:</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https://lms.iuh.edu.vn/pluginfile.php/758101/mod_resource/content/1/Connect%20Adafruit%20IO.pdf</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https://lms.iuh.edu.vn/pluginfile.php/760409/mod_resource/content/2/Stimulation.pdf</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	Adafruit IO:</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https://learn.adafruit.com/welcome-to-adafruit-io/io-faq</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https://learn.adafruit.com/welcome-to-adafruit-io/adafruit-io-mqtt-api</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Teachable Machine:</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https://teachablemachine.withgoogle.com/faq</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p>
        </p:txBody>
      </p:sp>
      <p:pic>
        <p:nvPicPr>
          <p:cNvPr id="139" name="Picture 4">
            <a:extLst>
              <a:ext uri="{FF2B5EF4-FFF2-40B4-BE49-F238E27FC236}">
                <a16:creationId xmlns:a16="http://schemas.microsoft.com/office/drawing/2014/main" id="{69537C6D-4E69-48F9-B1E8-1E506A778A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7E0D8B-C96A-B3CF-FD4C-7A61B3C14852}"/>
              </a:ext>
            </a:extLst>
          </p:cNvPr>
          <p:cNvSpPr txBox="1"/>
          <p:nvPr/>
        </p:nvSpPr>
        <p:spPr>
          <a:xfrm>
            <a:off x="4628335" y="344954"/>
            <a:ext cx="4188617" cy="4545796"/>
          </a:xfrm>
          <a:prstGeom prst="rect">
            <a:avLst/>
          </a:prstGeom>
          <a:noFill/>
        </p:spPr>
        <p:txBody>
          <a:bodyPr wrap="square">
            <a:spAutoFit/>
          </a:bodyPr>
          <a:lstStyle/>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AWS:</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What is MQTT? - MQTT Protocol Explained - AWS (amazon.com)</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Android Studio: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https://developer.android.com/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Linh kiện điện tử và đấu nối:</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Arduino UNO R3 DIP - Nshop (nshopvn.com)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Cảm biến khí hóa lỏng, khí than MQ-5 - Nshop (nshopvn.com)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2"/>
              </a:rPr>
              <a:t>Module Cảm Biến Độ Ẩm, Nhiệt Độ DHT11 - Nshop (nshopvn.com)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3"/>
              </a:rPr>
              <a:t>Led phủ màu 3mm - Nshop (nshopvn.com)</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r>
              <a:rPr lang="en-US" sz="1400" u="sng">
                <a:solidFill>
                  <a:srgbClr val="0563C1"/>
                </a:solidFill>
                <a:effectLst/>
                <a:latin typeface="Times New Roman" panose="02020603050405020304" pitchFamily="18" charset="0"/>
                <a:ea typeface="Calibri" panose="020F0502020204030204" pitchFamily="34" charset="0"/>
                <a:hlinkClick r:id="rId14"/>
              </a:rPr>
              <a:t>https://www.kaggle.com/datasets/constantinwerner/human-detection-dataset</a:t>
            </a:r>
            <a:endParaRPr lang="en-US"/>
          </a:p>
        </p:txBody>
      </p:sp>
    </p:spTree>
    <p:extLst>
      <p:ext uri="{BB962C8B-B14F-4D97-AF65-F5344CB8AC3E}">
        <p14:creationId xmlns:p14="http://schemas.microsoft.com/office/powerpoint/2010/main" val="510751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Google Shape;2689;p56">
            <a:extLst>
              <a:ext uri="{FF2B5EF4-FFF2-40B4-BE49-F238E27FC236}">
                <a16:creationId xmlns:a16="http://schemas.microsoft.com/office/drawing/2014/main" id="{DBC33AA1-9805-4B33-92A2-9D42A2246D03}"/>
              </a:ext>
            </a:extLst>
          </p:cNvPr>
          <p:cNvSpPr/>
          <p:nvPr/>
        </p:nvSpPr>
        <p:spPr>
          <a:xfrm rot="6646297">
            <a:off x="4421541" y="438927"/>
            <a:ext cx="5176840" cy="4349724"/>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3B783FA2-1633-49F5-A0AA-BA7A35DE6517}"/>
              </a:ext>
            </a:extLst>
          </p:cNvPr>
          <p:cNvSpPr>
            <a:spLocks noGrp="1"/>
          </p:cNvSpPr>
          <p:nvPr>
            <p:ph type="title"/>
          </p:nvPr>
        </p:nvSpPr>
        <p:spPr>
          <a:xfrm>
            <a:off x="669762" y="175381"/>
            <a:ext cx="4514541" cy="1671900"/>
          </a:xfrm>
        </p:spPr>
        <p:txBody>
          <a:bodyPr/>
          <a:lstStyle/>
          <a:p>
            <a:r>
              <a:rPr lang="vi-VN" sz="2000" b="1">
                <a:latin typeface="Times New Roman (Headings)"/>
              </a:rPr>
              <a:t>CẢM ƠN</a:t>
            </a:r>
            <a:r>
              <a:rPr lang="en-US" sz="2000" b="1">
                <a:latin typeface="Times New Roman (Headings)"/>
              </a:rPr>
              <a:t> THẦY </a:t>
            </a:r>
            <a:r>
              <a:rPr lang="vi-VN" sz="2000" b="1">
                <a:latin typeface="Times New Roman (Headings)"/>
              </a:rPr>
              <a:t>VÀ </a:t>
            </a:r>
            <a:r>
              <a:rPr lang="vi-VN" sz="2000" b="1" dirty="0">
                <a:latin typeface="Times New Roman (Headings)"/>
              </a:rPr>
              <a:t>CÁC BẠN </a:t>
            </a:r>
            <a:r>
              <a:rPr lang="vi-VN" sz="2000" b="1">
                <a:latin typeface="Times New Roman (Headings)"/>
              </a:rPr>
              <a:t>ĐÃ </a:t>
            </a:r>
            <a:r>
              <a:rPr lang="en-US" sz="2000" b="1">
                <a:latin typeface="Times New Roman (Headings)"/>
              </a:rPr>
              <a:t>THEO DÕI PHẦN TRÌNH BÀY</a:t>
            </a:r>
            <a:r>
              <a:rPr lang="vi-VN" sz="2000" b="1">
                <a:latin typeface="Times New Roman (Headings)"/>
              </a:rPr>
              <a:t> </a:t>
            </a:r>
            <a:r>
              <a:rPr lang="vi-VN" sz="2000" b="1" dirty="0">
                <a:latin typeface="Times New Roman (Headings)"/>
              </a:rPr>
              <a:t>CỦA </a:t>
            </a:r>
            <a:r>
              <a:rPr lang="vi-VN" sz="2000" b="1">
                <a:latin typeface="Times New Roman (Headings)"/>
              </a:rPr>
              <a:t>NHÓM 1</a:t>
            </a:r>
            <a:r>
              <a:rPr lang="en-US" sz="2000" b="1">
                <a:latin typeface="Times New Roman (Headings)"/>
              </a:rPr>
              <a:t>1</a:t>
            </a:r>
            <a:r>
              <a:rPr lang="vi-VN" sz="2000" b="1">
                <a:latin typeface="Times New Roman (Headings)"/>
              </a:rPr>
              <a:t>. </a:t>
            </a:r>
            <a:endParaRPr lang="en-US" sz="2000" b="1" dirty="0">
              <a:latin typeface="Times New Roman (Headings)"/>
            </a:endParaRPr>
          </a:p>
        </p:txBody>
      </p:sp>
      <p:sp>
        <p:nvSpPr>
          <p:cNvPr id="18" name="Google Shape;3013;p63">
            <a:extLst>
              <a:ext uri="{FF2B5EF4-FFF2-40B4-BE49-F238E27FC236}">
                <a16:creationId xmlns:a16="http://schemas.microsoft.com/office/drawing/2014/main" id="{871ED1B8-D573-4B2A-BB8F-D92CFAAD81F5}"/>
              </a:ext>
            </a:extLst>
          </p:cNvPr>
          <p:cNvSpPr txBox="1">
            <a:spLocks/>
          </p:cNvSpPr>
          <p:nvPr/>
        </p:nvSpPr>
        <p:spPr>
          <a:xfrm>
            <a:off x="671149" y="1393416"/>
            <a:ext cx="3742800" cy="155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buClr>
                <a:schemeClr val="dk1"/>
              </a:buClr>
              <a:buSzPts val="1100"/>
              <a:buFont typeface="Arial"/>
              <a:buNone/>
            </a:pPr>
            <a:endParaRPr lang="en-US" dirty="0"/>
          </a:p>
          <a:p>
            <a:pPr marL="0" indent="0">
              <a:buClr>
                <a:schemeClr val="dk1"/>
              </a:buClr>
              <a:buSzPts val="1100"/>
              <a:buFont typeface="Arial"/>
              <a:buNone/>
            </a:pPr>
            <a:r>
              <a:rPr lang="en-US" dirty="0"/>
              <a:t>Do you have any questions?</a:t>
            </a:r>
          </a:p>
          <a:p>
            <a:pPr marL="0" indent="0">
              <a:buClr>
                <a:schemeClr val="dk1"/>
              </a:buClr>
              <a:buSzPts val="1100"/>
              <a:buFont typeface="Arial"/>
              <a:buNone/>
            </a:pPr>
            <a:endParaRPr lang="en-US" dirty="0"/>
          </a:p>
          <a:p>
            <a:pPr marL="0" indent="0">
              <a:buClr>
                <a:schemeClr val="dk1"/>
              </a:buClr>
              <a:buSzPts val="1100"/>
              <a:buFont typeface="Arial"/>
              <a:buNone/>
            </a:pPr>
            <a:r>
              <a:rPr lang="en-US"/>
              <a:t>conyenconcon89</a:t>
            </a:r>
            <a:r>
              <a:rPr lang="en-US" dirty="0"/>
              <a:t>@gmail.com</a:t>
            </a:r>
          </a:p>
        </p:txBody>
      </p:sp>
      <p:sp>
        <p:nvSpPr>
          <p:cNvPr id="19" name="Google Shape;3064;p63">
            <a:extLst>
              <a:ext uri="{FF2B5EF4-FFF2-40B4-BE49-F238E27FC236}">
                <a16:creationId xmlns:a16="http://schemas.microsoft.com/office/drawing/2014/main" id="{018BA458-4190-4406-8334-EE2122258FC8}"/>
              </a:ext>
            </a:extLst>
          </p:cNvPr>
          <p:cNvSpPr/>
          <p:nvPr/>
        </p:nvSpPr>
        <p:spPr>
          <a:xfrm>
            <a:off x="743227" y="2949862"/>
            <a:ext cx="279075" cy="279383"/>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3065;p63">
            <a:extLst>
              <a:ext uri="{FF2B5EF4-FFF2-40B4-BE49-F238E27FC236}">
                <a16:creationId xmlns:a16="http://schemas.microsoft.com/office/drawing/2014/main" id="{0A6B6B2C-0C65-48AC-8C27-7456482F67D9}"/>
              </a:ext>
            </a:extLst>
          </p:cNvPr>
          <p:cNvGrpSpPr/>
          <p:nvPr/>
        </p:nvGrpSpPr>
        <p:grpSpPr>
          <a:xfrm>
            <a:off x="1105997" y="2949816"/>
            <a:ext cx="279371" cy="279062"/>
            <a:chOff x="3303268" y="3817349"/>
            <a:chExt cx="346056" cy="345674"/>
          </a:xfrm>
        </p:grpSpPr>
        <p:sp>
          <p:nvSpPr>
            <p:cNvPr id="21" name="Google Shape;3066;p63">
              <a:extLst>
                <a:ext uri="{FF2B5EF4-FFF2-40B4-BE49-F238E27FC236}">
                  <a16:creationId xmlns:a16="http://schemas.microsoft.com/office/drawing/2014/main" id="{87A7F190-647F-4D49-BA7F-C82E7F25D8C4}"/>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67;p63">
              <a:extLst>
                <a:ext uri="{FF2B5EF4-FFF2-40B4-BE49-F238E27FC236}">
                  <a16:creationId xmlns:a16="http://schemas.microsoft.com/office/drawing/2014/main" id="{474CD122-BB0C-4665-BED4-B41CC35C6ED9}"/>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68;p63">
              <a:extLst>
                <a:ext uri="{FF2B5EF4-FFF2-40B4-BE49-F238E27FC236}">
                  <a16:creationId xmlns:a16="http://schemas.microsoft.com/office/drawing/2014/main" id="{E97FAB96-6EF4-4BB9-AE41-1A42E52D1903}"/>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69;p63">
              <a:extLst>
                <a:ext uri="{FF2B5EF4-FFF2-40B4-BE49-F238E27FC236}">
                  <a16:creationId xmlns:a16="http://schemas.microsoft.com/office/drawing/2014/main" id="{456F6E8A-B491-4D50-97FB-A7627745A854}"/>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070;p63">
            <a:extLst>
              <a:ext uri="{FF2B5EF4-FFF2-40B4-BE49-F238E27FC236}">
                <a16:creationId xmlns:a16="http://schemas.microsoft.com/office/drawing/2014/main" id="{AD3A39CD-6001-46D0-B73A-2FD6B95CD9E0}"/>
              </a:ext>
            </a:extLst>
          </p:cNvPr>
          <p:cNvGrpSpPr/>
          <p:nvPr/>
        </p:nvGrpSpPr>
        <p:grpSpPr>
          <a:xfrm>
            <a:off x="1468547" y="2949816"/>
            <a:ext cx="279371" cy="279062"/>
            <a:chOff x="3752358" y="3817349"/>
            <a:chExt cx="346056" cy="345674"/>
          </a:xfrm>
        </p:grpSpPr>
        <p:sp>
          <p:nvSpPr>
            <p:cNvPr id="26" name="Google Shape;3071;p63">
              <a:extLst>
                <a:ext uri="{FF2B5EF4-FFF2-40B4-BE49-F238E27FC236}">
                  <a16:creationId xmlns:a16="http://schemas.microsoft.com/office/drawing/2014/main" id="{EFB844A5-D832-42D1-9A8E-856747D44804}"/>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72;p63">
              <a:extLst>
                <a:ext uri="{FF2B5EF4-FFF2-40B4-BE49-F238E27FC236}">
                  <a16:creationId xmlns:a16="http://schemas.microsoft.com/office/drawing/2014/main" id="{AE8CC8E7-646E-475B-AFF6-2E748051EEF7}"/>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73;p63">
              <a:extLst>
                <a:ext uri="{FF2B5EF4-FFF2-40B4-BE49-F238E27FC236}">
                  <a16:creationId xmlns:a16="http://schemas.microsoft.com/office/drawing/2014/main" id="{D84D8052-F9CB-4C9B-BA71-8F7F9188481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74;p63">
              <a:extLst>
                <a:ext uri="{FF2B5EF4-FFF2-40B4-BE49-F238E27FC236}">
                  <a16:creationId xmlns:a16="http://schemas.microsoft.com/office/drawing/2014/main" id="{724C507F-2472-4B03-9DC8-CD965E73B0B9}"/>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14;p63">
            <a:extLst>
              <a:ext uri="{FF2B5EF4-FFF2-40B4-BE49-F238E27FC236}">
                <a16:creationId xmlns:a16="http://schemas.microsoft.com/office/drawing/2014/main" id="{9D7061A2-323B-4928-9638-4E16161370FA}"/>
              </a:ext>
            </a:extLst>
          </p:cNvPr>
          <p:cNvGrpSpPr/>
          <p:nvPr/>
        </p:nvGrpSpPr>
        <p:grpSpPr>
          <a:xfrm>
            <a:off x="4363150" y="418456"/>
            <a:ext cx="4817241" cy="3909788"/>
            <a:chOff x="1029100" y="962775"/>
            <a:chExt cx="5561350" cy="4513725"/>
          </a:xfrm>
        </p:grpSpPr>
        <p:sp>
          <p:nvSpPr>
            <p:cNvPr id="32" name="Google Shape;3016;p63">
              <a:extLst>
                <a:ext uri="{FF2B5EF4-FFF2-40B4-BE49-F238E27FC236}">
                  <a16:creationId xmlns:a16="http://schemas.microsoft.com/office/drawing/2014/main" id="{FE7DF9E6-D284-4D90-B383-1D69050C989C}"/>
                </a:ext>
              </a:extLst>
            </p:cNvPr>
            <p:cNvSpPr/>
            <p:nvPr/>
          </p:nvSpPr>
          <p:spPr>
            <a:xfrm>
              <a:off x="1029100" y="5310750"/>
              <a:ext cx="5561350" cy="165750"/>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7;p63">
              <a:extLst>
                <a:ext uri="{FF2B5EF4-FFF2-40B4-BE49-F238E27FC236}">
                  <a16:creationId xmlns:a16="http://schemas.microsoft.com/office/drawing/2014/main" id="{257F4A70-253A-40EA-9579-3D3B802E6124}"/>
                </a:ext>
              </a:extLst>
            </p:cNvPr>
            <p:cNvSpPr/>
            <p:nvPr/>
          </p:nvSpPr>
          <p:spPr>
            <a:xfrm>
              <a:off x="2571825" y="970075"/>
              <a:ext cx="2459525" cy="4432625"/>
            </a:xfrm>
            <a:custGeom>
              <a:avLst/>
              <a:gdLst/>
              <a:ahLst/>
              <a:cxnLst/>
              <a:rect l="l" t="t" r="r" b="b"/>
              <a:pathLst>
                <a:path w="98381" h="177305" extrusionOk="0">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18;p63">
              <a:extLst>
                <a:ext uri="{FF2B5EF4-FFF2-40B4-BE49-F238E27FC236}">
                  <a16:creationId xmlns:a16="http://schemas.microsoft.com/office/drawing/2014/main" id="{1BF96F25-946A-4C79-8ADE-B711C14BADE3}"/>
                </a:ext>
              </a:extLst>
            </p:cNvPr>
            <p:cNvSpPr/>
            <p:nvPr/>
          </p:nvSpPr>
          <p:spPr>
            <a:xfrm>
              <a:off x="2564500" y="962775"/>
              <a:ext cx="2474175" cy="4447250"/>
            </a:xfrm>
            <a:custGeom>
              <a:avLst/>
              <a:gdLst/>
              <a:ahLst/>
              <a:cxnLst/>
              <a:rect l="l" t="t" r="r" b="b"/>
              <a:pathLst>
                <a:path w="98967" h="177890" extrusionOk="0">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19;p63">
              <a:extLst>
                <a:ext uri="{FF2B5EF4-FFF2-40B4-BE49-F238E27FC236}">
                  <a16:creationId xmlns:a16="http://schemas.microsoft.com/office/drawing/2014/main" id="{A846BFC3-4EEA-45F2-BE3B-D945CD42671E}"/>
                </a:ext>
              </a:extLst>
            </p:cNvPr>
            <p:cNvSpPr/>
            <p:nvPr/>
          </p:nvSpPr>
          <p:spPr>
            <a:xfrm>
              <a:off x="3634025" y="1172050"/>
              <a:ext cx="369025" cy="62825"/>
            </a:xfrm>
            <a:custGeom>
              <a:avLst/>
              <a:gdLst/>
              <a:ahLst/>
              <a:cxnLst/>
              <a:rect l="l" t="t" r="r" b="b"/>
              <a:pathLst>
                <a:path w="14761" h="2513" extrusionOk="0">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20;p63">
              <a:extLst>
                <a:ext uri="{FF2B5EF4-FFF2-40B4-BE49-F238E27FC236}">
                  <a16:creationId xmlns:a16="http://schemas.microsoft.com/office/drawing/2014/main" id="{D17B6114-A8D5-46EE-B8DB-401A5A82BA3B}"/>
                </a:ext>
              </a:extLst>
            </p:cNvPr>
            <p:cNvSpPr/>
            <p:nvPr/>
          </p:nvSpPr>
          <p:spPr>
            <a:xfrm>
              <a:off x="2727250" y="1238500"/>
              <a:ext cx="2148675" cy="3767975"/>
            </a:xfrm>
            <a:custGeom>
              <a:avLst/>
              <a:gdLst/>
              <a:ahLst/>
              <a:cxnLst/>
              <a:rect l="l" t="t" r="r" b="b"/>
              <a:pathLst>
                <a:path w="85947" h="150719" extrusionOk="0">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21;p63">
              <a:extLst>
                <a:ext uri="{FF2B5EF4-FFF2-40B4-BE49-F238E27FC236}">
                  <a16:creationId xmlns:a16="http://schemas.microsoft.com/office/drawing/2014/main" id="{D96DEFF0-641C-4A75-B756-56B78D03FC88}"/>
                </a:ext>
              </a:extLst>
            </p:cNvPr>
            <p:cNvSpPr/>
            <p:nvPr/>
          </p:nvSpPr>
          <p:spPr>
            <a:xfrm>
              <a:off x="2720350" y="1231600"/>
              <a:ext cx="2162475" cy="3781750"/>
            </a:xfrm>
            <a:custGeom>
              <a:avLst/>
              <a:gdLst/>
              <a:ahLst/>
              <a:cxnLst/>
              <a:rect l="l" t="t" r="r" b="b"/>
              <a:pathLst>
                <a:path w="86499" h="151270" extrusionOk="0">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22;p63">
              <a:extLst>
                <a:ext uri="{FF2B5EF4-FFF2-40B4-BE49-F238E27FC236}">
                  <a16:creationId xmlns:a16="http://schemas.microsoft.com/office/drawing/2014/main" id="{1E9CAD47-E30A-4134-81FE-5EF6BBF3A950}"/>
                </a:ext>
              </a:extLst>
            </p:cNvPr>
            <p:cNvSpPr/>
            <p:nvPr/>
          </p:nvSpPr>
          <p:spPr>
            <a:xfrm>
              <a:off x="2824775" y="1417800"/>
              <a:ext cx="1960250" cy="3487125"/>
            </a:xfrm>
            <a:custGeom>
              <a:avLst/>
              <a:gdLst/>
              <a:ahLst/>
              <a:cxnLst/>
              <a:rect l="l" t="t" r="r" b="b"/>
              <a:pathLst>
                <a:path w="78410" h="139485" extrusionOk="0">
                  <a:moveTo>
                    <a:pt x="0" y="1"/>
                  </a:moveTo>
                  <a:lnTo>
                    <a:pt x="0" y="3942"/>
                  </a:lnTo>
                  <a:lnTo>
                    <a:pt x="0" y="135543"/>
                  </a:lnTo>
                  <a:lnTo>
                    <a:pt x="0" y="139484"/>
                  </a:lnTo>
                  <a:lnTo>
                    <a:pt x="78410" y="139484"/>
                  </a:lnTo>
                  <a:lnTo>
                    <a:pt x="78410" y="3942"/>
                  </a:lnTo>
                  <a:lnTo>
                    <a:pt x="30421" y="3942"/>
                  </a:lnTo>
                  <a:lnTo>
                    <a:pt x="29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23;p63">
              <a:extLst>
                <a:ext uri="{FF2B5EF4-FFF2-40B4-BE49-F238E27FC236}">
                  <a16:creationId xmlns:a16="http://schemas.microsoft.com/office/drawing/2014/main" id="{B2248972-3F71-4E26-8475-1E33DAADA9FA}"/>
                </a:ext>
              </a:extLst>
            </p:cNvPr>
            <p:cNvSpPr/>
            <p:nvPr/>
          </p:nvSpPr>
          <p:spPr>
            <a:xfrm>
              <a:off x="2893725" y="1693625"/>
              <a:ext cx="1822375" cy="3102925"/>
            </a:xfrm>
            <a:custGeom>
              <a:avLst/>
              <a:gdLst/>
              <a:ahLst/>
              <a:cxnLst/>
              <a:rect l="l" t="t" r="r" b="b"/>
              <a:pathLst>
                <a:path w="72895" h="124117" extrusionOk="0">
                  <a:moveTo>
                    <a:pt x="0" y="1"/>
                  </a:moveTo>
                  <a:lnTo>
                    <a:pt x="0" y="124117"/>
                  </a:lnTo>
                  <a:lnTo>
                    <a:pt x="72894" y="124117"/>
                  </a:lnTo>
                  <a:lnTo>
                    <a:pt x="72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24;p63">
              <a:extLst>
                <a:ext uri="{FF2B5EF4-FFF2-40B4-BE49-F238E27FC236}">
                  <a16:creationId xmlns:a16="http://schemas.microsoft.com/office/drawing/2014/main" id="{9E5F35D9-8D63-4875-9A13-C1A3367E0E7D}"/>
                </a:ext>
              </a:extLst>
            </p:cNvPr>
            <p:cNvSpPr/>
            <p:nvPr/>
          </p:nvSpPr>
          <p:spPr>
            <a:xfrm>
              <a:off x="3768700" y="5073775"/>
              <a:ext cx="101525" cy="97675"/>
            </a:xfrm>
            <a:custGeom>
              <a:avLst/>
              <a:gdLst/>
              <a:ahLst/>
              <a:cxnLst/>
              <a:rect l="l" t="t" r="r" b="b"/>
              <a:pathLst>
                <a:path w="4061" h="3907" extrusionOk="0">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25;p63">
              <a:extLst>
                <a:ext uri="{FF2B5EF4-FFF2-40B4-BE49-F238E27FC236}">
                  <a16:creationId xmlns:a16="http://schemas.microsoft.com/office/drawing/2014/main" id="{D5BA3329-4C75-4009-A39D-99244FFD68D7}"/>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26;p63">
              <a:extLst>
                <a:ext uri="{FF2B5EF4-FFF2-40B4-BE49-F238E27FC236}">
                  <a16:creationId xmlns:a16="http://schemas.microsoft.com/office/drawing/2014/main" id="{72F3416C-76A7-41DB-A7A5-8D215D542CEB}"/>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27;p63">
              <a:extLst>
                <a:ext uri="{FF2B5EF4-FFF2-40B4-BE49-F238E27FC236}">
                  <a16:creationId xmlns:a16="http://schemas.microsoft.com/office/drawing/2014/main" id="{56ABDC1A-AC76-4272-85ED-D9096280DA16}"/>
                </a:ext>
              </a:extLst>
            </p:cNvPr>
            <p:cNvSpPr/>
            <p:nvPr/>
          </p:nvSpPr>
          <p:spPr>
            <a:xfrm>
              <a:off x="3052200" y="2788650"/>
              <a:ext cx="1357750" cy="1284775"/>
            </a:xfrm>
            <a:custGeom>
              <a:avLst/>
              <a:gdLst/>
              <a:ahLst/>
              <a:cxnLst/>
              <a:rect l="l" t="t" r="r" b="b"/>
              <a:pathLst>
                <a:path w="54310" h="51391" extrusionOk="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28;p63">
              <a:extLst>
                <a:ext uri="{FF2B5EF4-FFF2-40B4-BE49-F238E27FC236}">
                  <a16:creationId xmlns:a16="http://schemas.microsoft.com/office/drawing/2014/main" id="{D904CB7B-DE60-4323-9B77-D24AACF8C37B}"/>
                </a:ext>
              </a:extLst>
            </p:cNvPr>
            <p:cNvSpPr/>
            <p:nvPr/>
          </p:nvSpPr>
          <p:spPr>
            <a:xfrm>
              <a:off x="3060225" y="2781350"/>
              <a:ext cx="1357125" cy="1298675"/>
            </a:xfrm>
            <a:custGeom>
              <a:avLst/>
              <a:gdLst/>
              <a:ahLst/>
              <a:cxnLst/>
              <a:rect l="l" t="t" r="r" b="b"/>
              <a:pathLst>
                <a:path w="54285" h="51947" extrusionOk="0">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29;p63">
              <a:extLst>
                <a:ext uri="{FF2B5EF4-FFF2-40B4-BE49-F238E27FC236}">
                  <a16:creationId xmlns:a16="http://schemas.microsoft.com/office/drawing/2014/main" id="{CAE141F0-A191-49E3-AD5B-993A038F49A4}"/>
                </a:ext>
              </a:extLst>
            </p:cNvPr>
            <p:cNvSpPr/>
            <p:nvPr/>
          </p:nvSpPr>
          <p:spPr>
            <a:xfrm>
              <a:off x="3521575" y="2773025"/>
              <a:ext cx="841725" cy="937025"/>
            </a:xfrm>
            <a:custGeom>
              <a:avLst/>
              <a:gdLst/>
              <a:ahLst/>
              <a:cxnLst/>
              <a:rect l="l" t="t" r="r" b="b"/>
              <a:pathLst>
                <a:path w="33669" h="37481" extrusionOk="0">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30;p63">
              <a:extLst>
                <a:ext uri="{FF2B5EF4-FFF2-40B4-BE49-F238E27FC236}">
                  <a16:creationId xmlns:a16="http://schemas.microsoft.com/office/drawing/2014/main" id="{324560C8-4B72-4BEC-87BF-8CB762CD8BD2}"/>
                </a:ext>
              </a:extLst>
            </p:cNvPr>
            <p:cNvSpPr/>
            <p:nvPr/>
          </p:nvSpPr>
          <p:spPr>
            <a:xfrm>
              <a:off x="3512125" y="2765700"/>
              <a:ext cx="860075" cy="951250"/>
            </a:xfrm>
            <a:custGeom>
              <a:avLst/>
              <a:gdLst/>
              <a:ahLst/>
              <a:cxnLst/>
              <a:rect l="l" t="t" r="r" b="b"/>
              <a:pathLst>
                <a:path w="34403" h="38050" extrusionOk="0">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31;p63">
              <a:extLst>
                <a:ext uri="{FF2B5EF4-FFF2-40B4-BE49-F238E27FC236}">
                  <a16:creationId xmlns:a16="http://schemas.microsoft.com/office/drawing/2014/main" id="{F17DAD3A-7509-4AD1-9DC4-6D07DC65AB2D}"/>
                </a:ext>
              </a:extLst>
            </p:cNvPr>
            <p:cNvSpPr/>
            <p:nvPr/>
          </p:nvSpPr>
          <p:spPr>
            <a:xfrm>
              <a:off x="3643425" y="1155050"/>
              <a:ext cx="2081200" cy="2431225"/>
            </a:xfrm>
            <a:custGeom>
              <a:avLst/>
              <a:gdLst/>
              <a:ahLst/>
              <a:cxnLst/>
              <a:rect l="l" t="t" r="r" b="b"/>
              <a:pathLst>
                <a:path w="83248" h="97249" extrusionOk="0">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32;p63">
              <a:extLst>
                <a:ext uri="{FF2B5EF4-FFF2-40B4-BE49-F238E27FC236}">
                  <a16:creationId xmlns:a16="http://schemas.microsoft.com/office/drawing/2014/main" id="{21207B12-15D0-46C4-BB39-6C77A5AC3B73}"/>
                </a:ext>
              </a:extLst>
            </p:cNvPr>
            <p:cNvSpPr/>
            <p:nvPr/>
          </p:nvSpPr>
          <p:spPr>
            <a:xfrm>
              <a:off x="3633450" y="1147700"/>
              <a:ext cx="2083350" cy="2445725"/>
            </a:xfrm>
            <a:custGeom>
              <a:avLst/>
              <a:gdLst/>
              <a:ahLst/>
              <a:cxnLst/>
              <a:rect l="l" t="t" r="r" b="b"/>
              <a:pathLst>
                <a:path w="83334" h="97829" extrusionOk="0">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33;p63">
              <a:extLst>
                <a:ext uri="{FF2B5EF4-FFF2-40B4-BE49-F238E27FC236}">
                  <a16:creationId xmlns:a16="http://schemas.microsoft.com/office/drawing/2014/main" id="{6CBE6B36-DA5B-493A-895C-969EDA32F7FA}"/>
                </a:ext>
              </a:extLst>
            </p:cNvPr>
            <p:cNvSpPr/>
            <p:nvPr/>
          </p:nvSpPr>
          <p:spPr>
            <a:xfrm>
              <a:off x="5398975" y="2988325"/>
              <a:ext cx="256575" cy="113275"/>
            </a:xfrm>
            <a:custGeom>
              <a:avLst/>
              <a:gdLst/>
              <a:ahLst/>
              <a:cxnLst/>
              <a:rect l="l" t="t" r="r" b="b"/>
              <a:pathLst>
                <a:path w="10263" h="4531" extrusionOk="0">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34;p63">
              <a:extLst>
                <a:ext uri="{FF2B5EF4-FFF2-40B4-BE49-F238E27FC236}">
                  <a16:creationId xmlns:a16="http://schemas.microsoft.com/office/drawing/2014/main" id="{54196175-2879-434E-A861-60B454552E27}"/>
                </a:ext>
              </a:extLst>
            </p:cNvPr>
            <p:cNvSpPr/>
            <p:nvPr/>
          </p:nvSpPr>
          <p:spPr>
            <a:xfrm>
              <a:off x="5391650" y="2980900"/>
              <a:ext cx="269350" cy="128000"/>
            </a:xfrm>
            <a:custGeom>
              <a:avLst/>
              <a:gdLst/>
              <a:ahLst/>
              <a:cxnLst/>
              <a:rect l="l" t="t" r="r" b="b"/>
              <a:pathLst>
                <a:path w="10774" h="5120" extrusionOk="0">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35;p63">
              <a:extLst>
                <a:ext uri="{FF2B5EF4-FFF2-40B4-BE49-F238E27FC236}">
                  <a16:creationId xmlns:a16="http://schemas.microsoft.com/office/drawing/2014/main" id="{C89253E4-43E3-4CF1-A505-B49EA608AAD1}"/>
                </a:ext>
              </a:extLst>
            </p:cNvPr>
            <p:cNvSpPr/>
            <p:nvPr/>
          </p:nvSpPr>
          <p:spPr>
            <a:xfrm>
              <a:off x="4370800" y="1379225"/>
              <a:ext cx="359900" cy="212375"/>
            </a:xfrm>
            <a:custGeom>
              <a:avLst/>
              <a:gdLst/>
              <a:ahLst/>
              <a:cxnLst/>
              <a:rect l="l" t="t" r="r" b="b"/>
              <a:pathLst>
                <a:path w="14396" h="8495" extrusionOk="0">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36;p63">
              <a:extLst>
                <a:ext uri="{FF2B5EF4-FFF2-40B4-BE49-F238E27FC236}">
                  <a16:creationId xmlns:a16="http://schemas.microsoft.com/office/drawing/2014/main" id="{14B762F5-8213-48A7-80D0-4323D3D1AADC}"/>
                </a:ext>
              </a:extLst>
            </p:cNvPr>
            <p:cNvSpPr/>
            <p:nvPr/>
          </p:nvSpPr>
          <p:spPr>
            <a:xfrm>
              <a:off x="4360775" y="1371875"/>
              <a:ext cx="377225" cy="227025"/>
            </a:xfrm>
            <a:custGeom>
              <a:avLst/>
              <a:gdLst/>
              <a:ahLst/>
              <a:cxnLst/>
              <a:rect l="l" t="t" r="r" b="b"/>
              <a:pathLst>
                <a:path w="15089" h="9081" extrusionOk="0">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37;p63">
              <a:extLst>
                <a:ext uri="{FF2B5EF4-FFF2-40B4-BE49-F238E27FC236}">
                  <a16:creationId xmlns:a16="http://schemas.microsoft.com/office/drawing/2014/main" id="{24B4C209-071C-4D35-B144-97206F5EBCE6}"/>
                </a:ext>
              </a:extLst>
            </p:cNvPr>
            <p:cNvSpPr/>
            <p:nvPr/>
          </p:nvSpPr>
          <p:spPr>
            <a:xfrm>
              <a:off x="4292850" y="2768775"/>
              <a:ext cx="157150" cy="113325"/>
            </a:xfrm>
            <a:custGeom>
              <a:avLst/>
              <a:gdLst/>
              <a:ahLst/>
              <a:cxnLst/>
              <a:rect l="l" t="t" r="r" b="b"/>
              <a:pathLst>
                <a:path w="6286" h="4533" extrusionOk="0">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38;p63">
              <a:extLst>
                <a:ext uri="{FF2B5EF4-FFF2-40B4-BE49-F238E27FC236}">
                  <a16:creationId xmlns:a16="http://schemas.microsoft.com/office/drawing/2014/main" id="{A88A88E6-35A9-4E44-9429-6DC3EA34D33C}"/>
                </a:ext>
              </a:extLst>
            </p:cNvPr>
            <p:cNvSpPr/>
            <p:nvPr/>
          </p:nvSpPr>
          <p:spPr>
            <a:xfrm>
              <a:off x="4245575" y="2913000"/>
              <a:ext cx="32625" cy="48850"/>
            </a:xfrm>
            <a:custGeom>
              <a:avLst/>
              <a:gdLst/>
              <a:ahLst/>
              <a:cxnLst/>
              <a:rect l="l" t="t" r="r" b="b"/>
              <a:pathLst>
                <a:path w="1305" h="1954" extrusionOk="0">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39;p63">
              <a:extLst>
                <a:ext uri="{FF2B5EF4-FFF2-40B4-BE49-F238E27FC236}">
                  <a16:creationId xmlns:a16="http://schemas.microsoft.com/office/drawing/2014/main" id="{07C891C6-88EF-457C-AB6A-80B303584CC0}"/>
                </a:ext>
              </a:extLst>
            </p:cNvPr>
            <p:cNvSpPr/>
            <p:nvPr/>
          </p:nvSpPr>
          <p:spPr>
            <a:xfrm>
              <a:off x="4098475" y="3185000"/>
              <a:ext cx="58325" cy="55600"/>
            </a:xfrm>
            <a:custGeom>
              <a:avLst/>
              <a:gdLst/>
              <a:ahLst/>
              <a:cxnLst/>
              <a:rect l="l" t="t" r="r" b="b"/>
              <a:pathLst>
                <a:path w="2333" h="2224" extrusionOk="0">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40;p63">
              <a:extLst>
                <a:ext uri="{FF2B5EF4-FFF2-40B4-BE49-F238E27FC236}">
                  <a16:creationId xmlns:a16="http://schemas.microsoft.com/office/drawing/2014/main" id="{0FFF2CA9-817B-4436-AF53-FDC1E9A8A3E1}"/>
                </a:ext>
              </a:extLst>
            </p:cNvPr>
            <p:cNvSpPr/>
            <p:nvPr/>
          </p:nvSpPr>
          <p:spPr>
            <a:xfrm>
              <a:off x="4198225" y="3268875"/>
              <a:ext cx="255275" cy="66550"/>
            </a:xfrm>
            <a:custGeom>
              <a:avLst/>
              <a:gdLst/>
              <a:ahLst/>
              <a:cxnLst/>
              <a:rect l="l" t="t" r="r" b="b"/>
              <a:pathLst>
                <a:path w="10211" h="2662" extrusionOk="0">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41;p63">
              <a:extLst>
                <a:ext uri="{FF2B5EF4-FFF2-40B4-BE49-F238E27FC236}">
                  <a16:creationId xmlns:a16="http://schemas.microsoft.com/office/drawing/2014/main" id="{890625F9-D1F2-4B62-A2AC-38F34118F77E}"/>
                </a:ext>
              </a:extLst>
            </p:cNvPr>
            <p:cNvSpPr/>
            <p:nvPr/>
          </p:nvSpPr>
          <p:spPr>
            <a:xfrm>
              <a:off x="3758625" y="1573875"/>
              <a:ext cx="2028525" cy="1486775"/>
            </a:xfrm>
            <a:custGeom>
              <a:avLst/>
              <a:gdLst/>
              <a:ahLst/>
              <a:cxnLst/>
              <a:rect l="l" t="t" r="r" b="b"/>
              <a:pathLst>
                <a:path w="81141" h="59471" extrusionOk="0">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42;p63">
              <a:extLst>
                <a:ext uri="{FF2B5EF4-FFF2-40B4-BE49-F238E27FC236}">
                  <a16:creationId xmlns:a16="http://schemas.microsoft.com/office/drawing/2014/main" id="{EDA559AF-439F-4184-86FD-703F6A0B7E58}"/>
                </a:ext>
              </a:extLst>
            </p:cNvPr>
            <p:cNvSpPr/>
            <p:nvPr/>
          </p:nvSpPr>
          <p:spPr>
            <a:xfrm>
              <a:off x="3743950" y="1559225"/>
              <a:ext cx="2057850" cy="1535225"/>
            </a:xfrm>
            <a:custGeom>
              <a:avLst/>
              <a:gdLst/>
              <a:ahLst/>
              <a:cxnLst/>
              <a:rect l="l" t="t" r="r" b="b"/>
              <a:pathLst>
                <a:path w="82314" h="61409" extrusionOk="0">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43;p63">
              <a:extLst>
                <a:ext uri="{FF2B5EF4-FFF2-40B4-BE49-F238E27FC236}">
                  <a16:creationId xmlns:a16="http://schemas.microsoft.com/office/drawing/2014/main" id="{407E272E-E1DB-4E74-81AF-0572B3B99073}"/>
                </a:ext>
              </a:extLst>
            </p:cNvPr>
            <p:cNvSpPr/>
            <p:nvPr/>
          </p:nvSpPr>
          <p:spPr>
            <a:xfrm>
              <a:off x="3963675" y="1987825"/>
              <a:ext cx="1550575" cy="30275"/>
            </a:xfrm>
            <a:custGeom>
              <a:avLst/>
              <a:gdLst/>
              <a:ahLst/>
              <a:cxnLst/>
              <a:rect l="l" t="t" r="r" b="b"/>
              <a:pathLst>
                <a:path w="62023" h="1211" extrusionOk="0">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44;p63">
              <a:extLst>
                <a:ext uri="{FF2B5EF4-FFF2-40B4-BE49-F238E27FC236}">
                  <a16:creationId xmlns:a16="http://schemas.microsoft.com/office/drawing/2014/main" id="{2BC52FDA-ED46-4B5A-8C26-A401F9F92EE9}"/>
                </a:ext>
              </a:extLst>
            </p:cNvPr>
            <p:cNvSpPr/>
            <p:nvPr/>
          </p:nvSpPr>
          <p:spPr>
            <a:xfrm>
              <a:off x="3963675" y="214432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45;p63">
              <a:extLst>
                <a:ext uri="{FF2B5EF4-FFF2-40B4-BE49-F238E27FC236}">
                  <a16:creationId xmlns:a16="http://schemas.microsoft.com/office/drawing/2014/main" id="{A06913A1-71A7-47E4-8F88-93EC397FE778}"/>
                </a:ext>
              </a:extLst>
            </p:cNvPr>
            <p:cNvSpPr/>
            <p:nvPr/>
          </p:nvSpPr>
          <p:spPr>
            <a:xfrm>
              <a:off x="3963675" y="2300800"/>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46;p63">
              <a:extLst>
                <a:ext uri="{FF2B5EF4-FFF2-40B4-BE49-F238E27FC236}">
                  <a16:creationId xmlns:a16="http://schemas.microsoft.com/office/drawing/2014/main" id="{7DFA1277-9DCC-47F6-AF74-1B2694FCA7A7}"/>
                </a:ext>
              </a:extLst>
            </p:cNvPr>
            <p:cNvSpPr/>
            <p:nvPr/>
          </p:nvSpPr>
          <p:spPr>
            <a:xfrm>
              <a:off x="3963675" y="245727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47;p63">
              <a:extLst>
                <a:ext uri="{FF2B5EF4-FFF2-40B4-BE49-F238E27FC236}">
                  <a16:creationId xmlns:a16="http://schemas.microsoft.com/office/drawing/2014/main" id="{EA1AFD17-55AD-425F-86B1-468EE4FB68FD}"/>
                </a:ext>
              </a:extLst>
            </p:cNvPr>
            <p:cNvSpPr/>
            <p:nvPr/>
          </p:nvSpPr>
          <p:spPr>
            <a:xfrm>
              <a:off x="5586250" y="1772325"/>
              <a:ext cx="377175" cy="360175"/>
            </a:xfrm>
            <a:custGeom>
              <a:avLst/>
              <a:gdLst/>
              <a:ahLst/>
              <a:cxnLst/>
              <a:rect l="l" t="t" r="r" b="b"/>
              <a:pathLst>
                <a:path w="15087" h="14407" extrusionOk="0">
                  <a:moveTo>
                    <a:pt x="7543" y="1"/>
                  </a:moveTo>
                  <a:cubicBezTo>
                    <a:pt x="5543" y="1"/>
                    <a:pt x="3624" y="759"/>
                    <a:pt x="2210" y="2111"/>
                  </a:cubicBezTo>
                  <a:cubicBezTo>
                    <a:pt x="795" y="3462"/>
                    <a:pt x="1" y="5294"/>
                    <a:pt x="1" y="7204"/>
                  </a:cubicBezTo>
                  <a:cubicBezTo>
                    <a:pt x="1" y="9114"/>
                    <a:pt x="795" y="10946"/>
                    <a:pt x="2210" y="12297"/>
                  </a:cubicBezTo>
                  <a:cubicBezTo>
                    <a:pt x="3624" y="13647"/>
                    <a:pt x="5543" y="14406"/>
                    <a:pt x="7543" y="14406"/>
                  </a:cubicBezTo>
                  <a:cubicBezTo>
                    <a:pt x="9544" y="14406"/>
                    <a:pt x="11463" y="13647"/>
                    <a:pt x="12877" y="12297"/>
                  </a:cubicBezTo>
                  <a:cubicBezTo>
                    <a:pt x="14292" y="10946"/>
                    <a:pt x="15086" y="9114"/>
                    <a:pt x="15086" y="7204"/>
                  </a:cubicBezTo>
                  <a:cubicBezTo>
                    <a:pt x="15086" y="5294"/>
                    <a:pt x="14292" y="3462"/>
                    <a:pt x="12877" y="2111"/>
                  </a:cubicBezTo>
                  <a:cubicBezTo>
                    <a:pt x="11463" y="759"/>
                    <a:pt x="9544" y="1"/>
                    <a:pt x="7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48;p63">
              <a:extLst>
                <a:ext uri="{FF2B5EF4-FFF2-40B4-BE49-F238E27FC236}">
                  <a16:creationId xmlns:a16="http://schemas.microsoft.com/office/drawing/2014/main" id="{F93C9E28-4376-4834-9D50-E88C09895892}"/>
                </a:ext>
              </a:extLst>
            </p:cNvPr>
            <p:cNvSpPr/>
            <p:nvPr/>
          </p:nvSpPr>
          <p:spPr>
            <a:xfrm>
              <a:off x="5684425" y="1826600"/>
              <a:ext cx="136100" cy="266175"/>
            </a:xfrm>
            <a:custGeom>
              <a:avLst/>
              <a:gdLst/>
              <a:ahLst/>
              <a:cxnLst/>
              <a:rect l="l" t="t" r="r" b="b"/>
              <a:pathLst>
                <a:path w="5444" h="10647" extrusionOk="0">
                  <a:moveTo>
                    <a:pt x="4122" y="1"/>
                  </a:moveTo>
                  <a:cubicBezTo>
                    <a:pt x="3883" y="1"/>
                    <a:pt x="3563" y="122"/>
                    <a:pt x="3163" y="366"/>
                  </a:cubicBezTo>
                  <a:lnTo>
                    <a:pt x="620" y="1704"/>
                  </a:lnTo>
                  <a:cubicBezTo>
                    <a:pt x="396" y="1851"/>
                    <a:pt x="237" y="1990"/>
                    <a:pt x="143" y="2121"/>
                  </a:cubicBezTo>
                  <a:cubicBezTo>
                    <a:pt x="48" y="2253"/>
                    <a:pt x="0" y="2411"/>
                    <a:pt x="0" y="2596"/>
                  </a:cubicBezTo>
                  <a:cubicBezTo>
                    <a:pt x="0" y="2850"/>
                    <a:pt x="89" y="3072"/>
                    <a:pt x="265" y="3262"/>
                  </a:cubicBezTo>
                  <a:cubicBezTo>
                    <a:pt x="440" y="3452"/>
                    <a:pt x="658" y="3547"/>
                    <a:pt x="919" y="3547"/>
                  </a:cubicBezTo>
                  <a:cubicBezTo>
                    <a:pt x="1073" y="3547"/>
                    <a:pt x="1228" y="3506"/>
                    <a:pt x="1386" y="3423"/>
                  </a:cubicBezTo>
                  <a:lnTo>
                    <a:pt x="2710" y="2684"/>
                  </a:lnTo>
                  <a:lnTo>
                    <a:pt x="2710" y="8518"/>
                  </a:lnTo>
                  <a:cubicBezTo>
                    <a:pt x="2710" y="9235"/>
                    <a:pt x="2819" y="9768"/>
                    <a:pt x="3036" y="10120"/>
                  </a:cubicBezTo>
                  <a:cubicBezTo>
                    <a:pt x="3253" y="10471"/>
                    <a:pt x="3596" y="10646"/>
                    <a:pt x="4066" y="10646"/>
                  </a:cubicBezTo>
                  <a:cubicBezTo>
                    <a:pt x="4985" y="10646"/>
                    <a:pt x="5444" y="10005"/>
                    <a:pt x="5444" y="8723"/>
                  </a:cubicBezTo>
                  <a:lnTo>
                    <a:pt x="5444" y="1967"/>
                  </a:lnTo>
                  <a:cubicBezTo>
                    <a:pt x="5444" y="656"/>
                    <a:pt x="5007" y="1"/>
                    <a:pt x="4135" y="1"/>
                  </a:cubicBezTo>
                  <a:cubicBezTo>
                    <a:pt x="4131" y="1"/>
                    <a:pt x="4126" y="1"/>
                    <a:pt x="4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49;p63">
              <a:extLst>
                <a:ext uri="{FF2B5EF4-FFF2-40B4-BE49-F238E27FC236}">
                  <a16:creationId xmlns:a16="http://schemas.microsoft.com/office/drawing/2014/main" id="{F65BA0AD-4CB0-448C-9950-AF3BC46D2F4C}"/>
                </a:ext>
              </a:extLst>
            </p:cNvPr>
            <p:cNvSpPr/>
            <p:nvPr/>
          </p:nvSpPr>
          <p:spPr>
            <a:xfrm>
              <a:off x="5039800" y="1336850"/>
              <a:ext cx="371700" cy="352075"/>
            </a:xfrm>
            <a:custGeom>
              <a:avLst/>
              <a:gdLst/>
              <a:ahLst/>
              <a:cxnLst/>
              <a:rect l="l" t="t" r="r" b="b"/>
              <a:pathLst>
                <a:path w="14868" h="14083" extrusionOk="0">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50;p63">
              <a:extLst>
                <a:ext uri="{FF2B5EF4-FFF2-40B4-BE49-F238E27FC236}">
                  <a16:creationId xmlns:a16="http://schemas.microsoft.com/office/drawing/2014/main" id="{13299774-1CD5-4C99-8837-AC2C53370E1B}"/>
                </a:ext>
              </a:extLst>
            </p:cNvPr>
            <p:cNvSpPr/>
            <p:nvPr/>
          </p:nvSpPr>
          <p:spPr>
            <a:xfrm>
              <a:off x="5031575" y="1329525"/>
              <a:ext cx="386375" cy="366750"/>
            </a:xfrm>
            <a:custGeom>
              <a:avLst/>
              <a:gdLst/>
              <a:ahLst/>
              <a:cxnLst/>
              <a:rect l="l" t="t" r="r" b="b"/>
              <a:pathLst>
                <a:path w="15455" h="14670" extrusionOk="0">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51;p63">
              <a:extLst>
                <a:ext uri="{FF2B5EF4-FFF2-40B4-BE49-F238E27FC236}">
                  <a16:creationId xmlns:a16="http://schemas.microsoft.com/office/drawing/2014/main" id="{6C719223-A2CA-47F9-8414-8C1A6507085B}"/>
                </a:ext>
              </a:extLst>
            </p:cNvPr>
            <p:cNvSpPr/>
            <p:nvPr/>
          </p:nvSpPr>
          <p:spPr>
            <a:xfrm>
              <a:off x="5225650" y="1519400"/>
              <a:ext cx="184350" cy="149675"/>
            </a:xfrm>
            <a:custGeom>
              <a:avLst/>
              <a:gdLst/>
              <a:ahLst/>
              <a:cxnLst/>
              <a:rect l="l" t="t" r="r" b="b"/>
              <a:pathLst>
                <a:path w="7374" h="5987" extrusionOk="0">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52;p63">
              <a:extLst>
                <a:ext uri="{FF2B5EF4-FFF2-40B4-BE49-F238E27FC236}">
                  <a16:creationId xmlns:a16="http://schemas.microsoft.com/office/drawing/2014/main" id="{4EFBB525-608E-4054-AA20-FEFD99D849B8}"/>
                </a:ext>
              </a:extLst>
            </p:cNvPr>
            <p:cNvSpPr/>
            <p:nvPr/>
          </p:nvSpPr>
          <p:spPr>
            <a:xfrm>
              <a:off x="5219700" y="1512100"/>
              <a:ext cx="197825" cy="164250"/>
            </a:xfrm>
            <a:custGeom>
              <a:avLst/>
              <a:gdLst/>
              <a:ahLst/>
              <a:cxnLst/>
              <a:rect l="l" t="t" r="r" b="b"/>
              <a:pathLst>
                <a:path w="7913" h="6570" extrusionOk="0">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53;p63">
              <a:extLst>
                <a:ext uri="{FF2B5EF4-FFF2-40B4-BE49-F238E27FC236}">
                  <a16:creationId xmlns:a16="http://schemas.microsoft.com/office/drawing/2014/main" id="{99DC15A1-6A42-4AB7-A0E9-36FA154E9A9E}"/>
                </a:ext>
              </a:extLst>
            </p:cNvPr>
            <p:cNvSpPr/>
            <p:nvPr/>
          </p:nvSpPr>
          <p:spPr>
            <a:xfrm>
              <a:off x="4818575" y="1336850"/>
              <a:ext cx="371675" cy="352075"/>
            </a:xfrm>
            <a:custGeom>
              <a:avLst/>
              <a:gdLst/>
              <a:ahLst/>
              <a:cxnLst/>
              <a:rect l="l" t="t" r="r" b="b"/>
              <a:pathLst>
                <a:path w="14867" h="14083" extrusionOk="0">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054;p63">
              <a:extLst>
                <a:ext uri="{FF2B5EF4-FFF2-40B4-BE49-F238E27FC236}">
                  <a16:creationId xmlns:a16="http://schemas.microsoft.com/office/drawing/2014/main" id="{CDFC666F-B3C1-456D-8F02-DDC55745ED85}"/>
                </a:ext>
              </a:extLst>
            </p:cNvPr>
            <p:cNvSpPr/>
            <p:nvPr/>
          </p:nvSpPr>
          <p:spPr>
            <a:xfrm>
              <a:off x="4810350" y="1329550"/>
              <a:ext cx="386350" cy="366725"/>
            </a:xfrm>
            <a:custGeom>
              <a:avLst/>
              <a:gdLst/>
              <a:ahLst/>
              <a:cxnLst/>
              <a:rect l="l" t="t" r="r" b="b"/>
              <a:pathLst>
                <a:path w="15454" h="14669" extrusionOk="0">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55;p63">
              <a:extLst>
                <a:ext uri="{FF2B5EF4-FFF2-40B4-BE49-F238E27FC236}">
                  <a16:creationId xmlns:a16="http://schemas.microsoft.com/office/drawing/2014/main" id="{11E01A96-8A2D-4F80-AE25-62454799870E}"/>
                </a:ext>
              </a:extLst>
            </p:cNvPr>
            <p:cNvSpPr/>
            <p:nvPr/>
          </p:nvSpPr>
          <p:spPr>
            <a:xfrm>
              <a:off x="5004400" y="1519400"/>
              <a:ext cx="184350" cy="149675"/>
            </a:xfrm>
            <a:custGeom>
              <a:avLst/>
              <a:gdLst/>
              <a:ahLst/>
              <a:cxnLst/>
              <a:rect l="l" t="t" r="r" b="b"/>
              <a:pathLst>
                <a:path w="7374" h="5987" extrusionOk="0">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056;p63">
              <a:extLst>
                <a:ext uri="{FF2B5EF4-FFF2-40B4-BE49-F238E27FC236}">
                  <a16:creationId xmlns:a16="http://schemas.microsoft.com/office/drawing/2014/main" id="{3A86F041-8AE4-4741-A176-A67FEA11FF7C}"/>
                </a:ext>
              </a:extLst>
            </p:cNvPr>
            <p:cNvSpPr/>
            <p:nvPr/>
          </p:nvSpPr>
          <p:spPr>
            <a:xfrm>
              <a:off x="4998425" y="1512100"/>
              <a:ext cx="197800" cy="164250"/>
            </a:xfrm>
            <a:custGeom>
              <a:avLst/>
              <a:gdLst/>
              <a:ahLst/>
              <a:cxnLst/>
              <a:rect l="l" t="t" r="r" b="b"/>
              <a:pathLst>
                <a:path w="7912" h="6570" extrusionOk="0">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57;p63">
              <a:extLst>
                <a:ext uri="{FF2B5EF4-FFF2-40B4-BE49-F238E27FC236}">
                  <a16:creationId xmlns:a16="http://schemas.microsoft.com/office/drawing/2014/main" id="{A8D44DAC-EDF4-474F-9970-B3603F2B2E62}"/>
                </a:ext>
              </a:extLst>
            </p:cNvPr>
            <p:cNvSpPr/>
            <p:nvPr/>
          </p:nvSpPr>
          <p:spPr>
            <a:xfrm>
              <a:off x="4612675" y="1336850"/>
              <a:ext cx="371725" cy="352075"/>
            </a:xfrm>
            <a:custGeom>
              <a:avLst/>
              <a:gdLst/>
              <a:ahLst/>
              <a:cxnLst/>
              <a:rect l="l" t="t" r="r" b="b"/>
              <a:pathLst>
                <a:path w="14869" h="14083" extrusionOk="0">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58;p63">
              <a:extLst>
                <a:ext uri="{FF2B5EF4-FFF2-40B4-BE49-F238E27FC236}">
                  <a16:creationId xmlns:a16="http://schemas.microsoft.com/office/drawing/2014/main" id="{22F0C988-7AB2-43ED-A120-2E43417ACB26}"/>
                </a:ext>
              </a:extLst>
            </p:cNvPr>
            <p:cNvSpPr/>
            <p:nvPr/>
          </p:nvSpPr>
          <p:spPr>
            <a:xfrm>
              <a:off x="4604450" y="1329525"/>
              <a:ext cx="386375" cy="366750"/>
            </a:xfrm>
            <a:custGeom>
              <a:avLst/>
              <a:gdLst/>
              <a:ahLst/>
              <a:cxnLst/>
              <a:rect l="l" t="t" r="r" b="b"/>
              <a:pathLst>
                <a:path w="15455" h="14670" extrusionOk="0">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59;p63">
              <a:extLst>
                <a:ext uri="{FF2B5EF4-FFF2-40B4-BE49-F238E27FC236}">
                  <a16:creationId xmlns:a16="http://schemas.microsoft.com/office/drawing/2014/main" id="{0790E160-474A-4A04-B4AC-54529A52A221}"/>
                </a:ext>
              </a:extLst>
            </p:cNvPr>
            <p:cNvSpPr/>
            <p:nvPr/>
          </p:nvSpPr>
          <p:spPr>
            <a:xfrm>
              <a:off x="4798500" y="1519400"/>
              <a:ext cx="184375" cy="149675"/>
            </a:xfrm>
            <a:custGeom>
              <a:avLst/>
              <a:gdLst/>
              <a:ahLst/>
              <a:cxnLst/>
              <a:rect l="l" t="t" r="r" b="b"/>
              <a:pathLst>
                <a:path w="7375" h="5987" extrusionOk="0">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60;p63">
              <a:extLst>
                <a:ext uri="{FF2B5EF4-FFF2-40B4-BE49-F238E27FC236}">
                  <a16:creationId xmlns:a16="http://schemas.microsoft.com/office/drawing/2014/main" id="{99DD974B-853F-4559-9EDC-CD4D89F1B47D}"/>
                </a:ext>
              </a:extLst>
            </p:cNvPr>
            <p:cNvSpPr/>
            <p:nvPr/>
          </p:nvSpPr>
          <p:spPr>
            <a:xfrm>
              <a:off x="4792575" y="1512100"/>
              <a:ext cx="197800" cy="164250"/>
            </a:xfrm>
            <a:custGeom>
              <a:avLst/>
              <a:gdLst/>
              <a:ahLst/>
              <a:cxnLst/>
              <a:rect l="l" t="t" r="r" b="b"/>
              <a:pathLst>
                <a:path w="7912" h="6570" extrusionOk="0">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61;p63">
              <a:extLst>
                <a:ext uri="{FF2B5EF4-FFF2-40B4-BE49-F238E27FC236}">
                  <a16:creationId xmlns:a16="http://schemas.microsoft.com/office/drawing/2014/main" id="{7E8CDDB3-ED6C-4C9E-BE92-D2AA2210CF12}"/>
                </a:ext>
              </a:extLst>
            </p:cNvPr>
            <p:cNvSpPr/>
            <p:nvPr/>
          </p:nvSpPr>
          <p:spPr>
            <a:xfrm>
              <a:off x="3787450" y="2756425"/>
              <a:ext cx="125475" cy="318075"/>
            </a:xfrm>
            <a:custGeom>
              <a:avLst/>
              <a:gdLst/>
              <a:ahLst/>
              <a:cxnLst/>
              <a:rect l="l" t="t" r="r" b="b"/>
              <a:pathLst>
                <a:path w="5019" h="12723" extrusionOk="0">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62;p63">
              <a:extLst>
                <a:ext uri="{FF2B5EF4-FFF2-40B4-BE49-F238E27FC236}">
                  <a16:creationId xmlns:a16="http://schemas.microsoft.com/office/drawing/2014/main" id="{BE688579-126D-422B-B0DE-DB2612AB0933}"/>
                </a:ext>
              </a:extLst>
            </p:cNvPr>
            <p:cNvSpPr/>
            <p:nvPr/>
          </p:nvSpPr>
          <p:spPr>
            <a:xfrm>
              <a:off x="3393850" y="3454500"/>
              <a:ext cx="109975" cy="133725"/>
            </a:xfrm>
            <a:custGeom>
              <a:avLst/>
              <a:gdLst/>
              <a:ahLst/>
              <a:cxnLst/>
              <a:rect l="l" t="t" r="r" b="b"/>
              <a:pathLst>
                <a:path w="4399" h="5349" extrusionOk="0">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63;p63">
              <a:extLst>
                <a:ext uri="{FF2B5EF4-FFF2-40B4-BE49-F238E27FC236}">
                  <a16:creationId xmlns:a16="http://schemas.microsoft.com/office/drawing/2014/main" id="{27DBC429-AFCE-4167-88D2-B9422A3E42AA}"/>
                </a:ext>
              </a:extLst>
            </p:cNvPr>
            <p:cNvSpPr/>
            <p:nvPr/>
          </p:nvSpPr>
          <p:spPr>
            <a:xfrm>
              <a:off x="3249875" y="3530375"/>
              <a:ext cx="124575" cy="148375"/>
            </a:xfrm>
            <a:custGeom>
              <a:avLst/>
              <a:gdLst/>
              <a:ahLst/>
              <a:cxnLst/>
              <a:rect l="l" t="t" r="r" b="b"/>
              <a:pathLst>
                <a:path w="4983" h="5935" extrusionOk="0">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081;p64">
            <a:extLst>
              <a:ext uri="{FF2B5EF4-FFF2-40B4-BE49-F238E27FC236}">
                <a16:creationId xmlns:a16="http://schemas.microsoft.com/office/drawing/2014/main" id="{3BD133CD-BE4D-4859-97A3-7837980CAEEA}"/>
              </a:ext>
            </a:extLst>
          </p:cNvPr>
          <p:cNvGrpSpPr/>
          <p:nvPr/>
        </p:nvGrpSpPr>
        <p:grpSpPr>
          <a:xfrm>
            <a:off x="364177" y="3377000"/>
            <a:ext cx="779340" cy="1615342"/>
            <a:chOff x="-2560775" y="1429700"/>
            <a:chExt cx="1463550" cy="3034075"/>
          </a:xfrm>
        </p:grpSpPr>
        <p:sp>
          <p:nvSpPr>
            <p:cNvPr id="82" name="Google Shape;3082;p64">
              <a:extLst>
                <a:ext uri="{FF2B5EF4-FFF2-40B4-BE49-F238E27FC236}">
                  <a16:creationId xmlns:a16="http://schemas.microsoft.com/office/drawing/2014/main" id="{BDE0AA7E-605B-467B-9030-3BFFE6F147BF}"/>
                </a:ext>
              </a:extLst>
            </p:cNvPr>
            <p:cNvSpPr/>
            <p:nvPr/>
          </p:nvSpPr>
          <p:spPr>
            <a:xfrm>
              <a:off x="-2486000" y="4190425"/>
              <a:ext cx="1236475" cy="273350"/>
            </a:xfrm>
            <a:custGeom>
              <a:avLst/>
              <a:gdLst/>
              <a:ahLst/>
              <a:cxnLst/>
              <a:rect l="l" t="t" r="r" b="b"/>
              <a:pathLst>
                <a:path w="49459" h="10934" extrusionOk="0">
                  <a:moveTo>
                    <a:pt x="24729" y="0"/>
                  </a:moveTo>
                  <a:cubicBezTo>
                    <a:pt x="18171" y="0"/>
                    <a:pt x="11882" y="577"/>
                    <a:pt x="7244" y="1602"/>
                  </a:cubicBezTo>
                  <a:cubicBezTo>
                    <a:pt x="2606" y="2627"/>
                    <a:pt x="0" y="4017"/>
                    <a:pt x="0" y="5468"/>
                  </a:cubicBezTo>
                  <a:cubicBezTo>
                    <a:pt x="0" y="6917"/>
                    <a:pt x="2606" y="8307"/>
                    <a:pt x="7244" y="9333"/>
                  </a:cubicBezTo>
                  <a:cubicBezTo>
                    <a:pt x="11882" y="10357"/>
                    <a:pt x="18171" y="10934"/>
                    <a:pt x="24729" y="10934"/>
                  </a:cubicBezTo>
                  <a:cubicBezTo>
                    <a:pt x="31289" y="10934"/>
                    <a:pt x="37578" y="10357"/>
                    <a:pt x="42216" y="9333"/>
                  </a:cubicBezTo>
                  <a:cubicBezTo>
                    <a:pt x="46854" y="8307"/>
                    <a:pt x="49458" y="6917"/>
                    <a:pt x="49458" y="5468"/>
                  </a:cubicBezTo>
                  <a:cubicBezTo>
                    <a:pt x="49458" y="4017"/>
                    <a:pt x="46854" y="2627"/>
                    <a:pt x="42216" y="1602"/>
                  </a:cubicBezTo>
                  <a:cubicBezTo>
                    <a:pt x="37578" y="577"/>
                    <a:pt x="31289" y="0"/>
                    <a:pt x="2472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83;p64">
              <a:extLst>
                <a:ext uri="{FF2B5EF4-FFF2-40B4-BE49-F238E27FC236}">
                  <a16:creationId xmlns:a16="http://schemas.microsoft.com/office/drawing/2014/main" id="{038D140D-3AA9-4EDF-BFF8-3C962F1A06C4}"/>
                </a:ext>
              </a:extLst>
            </p:cNvPr>
            <p:cNvSpPr/>
            <p:nvPr/>
          </p:nvSpPr>
          <p:spPr>
            <a:xfrm>
              <a:off x="-2341025" y="4166825"/>
              <a:ext cx="261625" cy="166750"/>
            </a:xfrm>
            <a:custGeom>
              <a:avLst/>
              <a:gdLst/>
              <a:ahLst/>
              <a:cxnLst/>
              <a:rect l="l" t="t" r="r" b="b"/>
              <a:pathLst>
                <a:path w="10465" h="6670" extrusionOk="0">
                  <a:moveTo>
                    <a:pt x="9145" y="1"/>
                  </a:moveTo>
                  <a:cubicBezTo>
                    <a:pt x="7828" y="1"/>
                    <a:pt x="5998" y="820"/>
                    <a:pt x="5998" y="820"/>
                  </a:cubicBezTo>
                  <a:cubicBezTo>
                    <a:pt x="5998" y="820"/>
                    <a:pt x="0" y="4193"/>
                    <a:pt x="0" y="5817"/>
                  </a:cubicBezTo>
                  <a:cubicBezTo>
                    <a:pt x="0" y="6430"/>
                    <a:pt x="527" y="6669"/>
                    <a:pt x="1314" y="6669"/>
                  </a:cubicBezTo>
                  <a:cubicBezTo>
                    <a:pt x="2612" y="6669"/>
                    <a:pt x="4617" y="6017"/>
                    <a:pt x="6126" y="5317"/>
                  </a:cubicBezTo>
                  <a:cubicBezTo>
                    <a:pt x="8550" y="4193"/>
                    <a:pt x="10465" y="3319"/>
                    <a:pt x="10465" y="1069"/>
                  </a:cubicBezTo>
                  <a:cubicBezTo>
                    <a:pt x="10465" y="260"/>
                    <a:pt x="9886" y="1"/>
                    <a:pt x="914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84;p64">
              <a:extLst>
                <a:ext uri="{FF2B5EF4-FFF2-40B4-BE49-F238E27FC236}">
                  <a16:creationId xmlns:a16="http://schemas.microsoft.com/office/drawing/2014/main" id="{19A94CC5-2779-419A-9E0B-55233D4280D7}"/>
                </a:ext>
              </a:extLst>
            </p:cNvPr>
            <p:cNvSpPr/>
            <p:nvPr/>
          </p:nvSpPr>
          <p:spPr>
            <a:xfrm>
              <a:off x="-2347550" y="4160350"/>
              <a:ext cx="274625" cy="179700"/>
            </a:xfrm>
            <a:custGeom>
              <a:avLst/>
              <a:gdLst/>
              <a:ahLst/>
              <a:cxnLst/>
              <a:rect l="l" t="t" r="r" b="b"/>
              <a:pathLst>
                <a:path w="10985" h="7188" extrusionOk="0">
                  <a:moveTo>
                    <a:pt x="9407" y="517"/>
                  </a:moveTo>
                  <a:cubicBezTo>
                    <a:pt x="9716" y="517"/>
                    <a:pt x="9984" y="568"/>
                    <a:pt x="10174" y="691"/>
                  </a:cubicBezTo>
                  <a:cubicBezTo>
                    <a:pt x="10298" y="772"/>
                    <a:pt x="10465" y="926"/>
                    <a:pt x="10465" y="1329"/>
                  </a:cubicBezTo>
                  <a:cubicBezTo>
                    <a:pt x="10465" y="3399"/>
                    <a:pt x="8725" y="4205"/>
                    <a:pt x="6277" y="5340"/>
                  </a:cubicBezTo>
                  <a:cubicBezTo>
                    <a:pt x="4672" y="6085"/>
                    <a:pt x="2741" y="6670"/>
                    <a:pt x="1567" y="6670"/>
                  </a:cubicBezTo>
                  <a:cubicBezTo>
                    <a:pt x="1211" y="6670"/>
                    <a:pt x="924" y="6616"/>
                    <a:pt x="737" y="6496"/>
                  </a:cubicBezTo>
                  <a:cubicBezTo>
                    <a:pt x="588" y="6402"/>
                    <a:pt x="522" y="6271"/>
                    <a:pt x="522" y="6076"/>
                  </a:cubicBezTo>
                  <a:cubicBezTo>
                    <a:pt x="522" y="5006"/>
                    <a:pt x="4107" y="2589"/>
                    <a:pt x="6375" y="1311"/>
                  </a:cubicBezTo>
                  <a:lnTo>
                    <a:pt x="6376" y="1311"/>
                  </a:lnTo>
                  <a:cubicBezTo>
                    <a:pt x="6984" y="1041"/>
                    <a:pt x="8409" y="517"/>
                    <a:pt x="9407" y="517"/>
                  </a:cubicBezTo>
                  <a:close/>
                  <a:moveTo>
                    <a:pt x="9394" y="0"/>
                  </a:moveTo>
                  <a:cubicBezTo>
                    <a:pt x="8079" y="0"/>
                    <a:pt x="6392" y="733"/>
                    <a:pt x="6152" y="841"/>
                  </a:cubicBezTo>
                  <a:lnTo>
                    <a:pt x="6130" y="852"/>
                  </a:lnTo>
                  <a:cubicBezTo>
                    <a:pt x="5503" y="1205"/>
                    <a:pt x="1" y="4351"/>
                    <a:pt x="1" y="6076"/>
                  </a:cubicBezTo>
                  <a:cubicBezTo>
                    <a:pt x="1" y="6448"/>
                    <a:pt x="160" y="6745"/>
                    <a:pt x="457" y="6936"/>
                  </a:cubicBezTo>
                  <a:cubicBezTo>
                    <a:pt x="736" y="7113"/>
                    <a:pt x="1125" y="7188"/>
                    <a:pt x="1577" y="7188"/>
                  </a:cubicBezTo>
                  <a:cubicBezTo>
                    <a:pt x="3085" y="7188"/>
                    <a:pt x="5305" y="6366"/>
                    <a:pt x="6537" y="5794"/>
                  </a:cubicBezTo>
                  <a:cubicBezTo>
                    <a:pt x="8924" y="4686"/>
                    <a:pt x="10985" y="3731"/>
                    <a:pt x="10985" y="1328"/>
                  </a:cubicBezTo>
                  <a:cubicBezTo>
                    <a:pt x="10985" y="723"/>
                    <a:pt x="10698" y="410"/>
                    <a:pt x="10457" y="254"/>
                  </a:cubicBezTo>
                  <a:cubicBezTo>
                    <a:pt x="10175" y="71"/>
                    <a:pt x="9802" y="0"/>
                    <a:pt x="9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85;p64">
              <a:extLst>
                <a:ext uri="{FF2B5EF4-FFF2-40B4-BE49-F238E27FC236}">
                  <a16:creationId xmlns:a16="http://schemas.microsoft.com/office/drawing/2014/main" id="{7EC288EC-B2E9-4813-AC5A-A01AE9A1EEDE}"/>
                </a:ext>
              </a:extLst>
            </p:cNvPr>
            <p:cNvSpPr/>
            <p:nvPr/>
          </p:nvSpPr>
          <p:spPr>
            <a:xfrm>
              <a:off x="-1584925" y="4166825"/>
              <a:ext cx="261625" cy="166750"/>
            </a:xfrm>
            <a:custGeom>
              <a:avLst/>
              <a:gdLst/>
              <a:ahLst/>
              <a:cxnLst/>
              <a:rect l="l" t="t" r="r" b="b"/>
              <a:pathLst>
                <a:path w="10465" h="6670" extrusionOk="0">
                  <a:moveTo>
                    <a:pt x="1320" y="1"/>
                  </a:moveTo>
                  <a:cubicBezTo>
                    <a:pt x="579" y="1"/>
                    <a:pt x="1" y="260"/>
                    <a:pt x="1" y="1069"/>
                  </a:cubicBezTo>
                  <a:cubicBezTo>
                    <a:pt x="1" y="3319"/>
                    <a:pt x="1914" y="4193"/>
                    <a:pt x="4340" y="5317"/>
                  </a:cubicBezTo>
                  <a:cubicBezTo>
                    <a:pt x="5849" y="6017"/>
                    <a:pt x="7853" y="6669"/>
                    <a:pt x="9151" y="6669"/>
                  </a:cubicBezTo>
                  <a:cubicBezTo>
                    <a:pt x="9937" y="6669"/>
                    <a:pt x="10464" y="6430"/>
                    <a:pt x="10464" y="5817"/>
                  </a:cubicBezTo>
                  <a:cubicBezTo>
                    <a:pt x="10464" y="4193"/>
                    <a:pt x="4467" y="820"/>
                    <a:pt x="4467" y="820"/>
                  </a:cubicBezTo>
                  <a:cubicBezTo>
                    <a:pt x="4467" y="820"/>
                    <a:pt x="2637" y="1"/>
                    <a:pt x="132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86;p64">
              <a:extLst>
                <a:ext uri="{FF2B5EF4-FFF2-40B4-BE49-F238E27FC236}">
                  <a16:creationId xmlns:a16="http://schemas.microsoft.com/office/drawing/2014/main" id="{A74BC148-53C0-4564-9225-0160ED905347}"/>
                </a:ext>
              </a:extLst>
            </p:cNvPr>
            <p:cNvSpPr/>
            <p:nvPr/>
          </p:nvSpPr>
          <p:spPr>
            <a:xfrm>
              <a:off x="-1591425" y="4160325"/>
              <a:ext cx="274625" cy="179725"/>
            </a:xfrm>
            <a:custGeom>
              <a:avLst/>
              <a:gdLst/>
              <a:ahLst/>
              <a:cxnLst/>
              <a:rect l="l" t="t" r="r" b="b"/>
              <a:pathLst>
                <a:path w="10985" h="7189" extrusionOk="0">
                  <a:moveTo>
                    <a:pt x="1577" y="519"/>
                  </a:moveTo>
                  <a:cubicBezTo>
                    <a:pt x="2575" y="519"/>
                    <a:pt x="4003" y="1042"/>
                    <a:pt x="4610" y="1312"/>
                  </a:cubicBezTo>
                  <a:cubicBezTo>
                    <a:pt x="6878" y="2590"/>
                    <a:pt x="10465" y="5007"/>
                    <a:pt x="10465" y="6077"/>
                  </a:cubicBezTo>
                  <a:cubicBezTo>
                    <a:pt x="10465" y="6272"/>
                    <a:pt x="10399" y="6403"/>
                    <a:pt x="10250" y="6497"/>
                  </a:cubicBezTo>
                  <a:cubicBezTo>
                    <a:pt x="10063" y="6617"/>
                    <a:pt x="9777" y="6671"/>
                    <a:pt x="9421" y="6671"/>
                  </a:cubicBezTo>
                  <a:cubicBezTo>
                    <a:pt x="8246" y="6671"/>
                    <a:pt x="6306" y="6082"/>
                    <a:pt x="4669" y="5322"/>
                  </a:cubicBezTo>
                  <a:cubicBezTo>
                    <a:pt x="2260" y="4205"/>
                    <a:pt x="521" y="3400"/>
                    <a:pt x="521" y="1329"/>
                  </a:cubicBezTo>
                  <a:cubicBezTo>
                    <a:pt x="521" y="927"/>
                    <a:pt x="687" y="772"/>
                    <a:pt x="812" y="691"/>
                  </a:cubicBezTo>
                  <a:cubicBezTo>
                    <a:pt x="1002" y="569"/>
                    <a:pt x="1268" y="519"/>
                    <a:pt x="1577" y="519"/>
                  </a:cubicBezTo>
                  <a:close/>
                  <a:moveTo>
                    <a:pt x="1592" y="1"/>
                  </a:moveTo>
                  <a:cubicBezTo>
                    <a:pt x="1183" y="1"/>
                    <a:pt x="810" y="72"/>
                    <a:pt x="528" y="255"/>
                  </a:cubicBezTo>
                  <a:cubicBezTo>
                    <a:pt x="288" y="411"/>
                    <a:pt x="1" y="724"/>
                    <a:pt x="1" y="1329"/>
                  </a:cubicBezTo>
                  <a:cubicBezTo>
                    <a:pt x="1" y="3732"/>
                    <a:pt x="2061" y="4687"/>
                    <a:pt x="4491" y="5813"/>
                  </a:cubicBezTo>
                  <a:cubicBezTo>
                    <a:pt x="5691" y="6370"/>
                    <a:pt x="7902" y="7189"/>
                    <a:pt x="9408" y="7189"/>
                  </a:cubicBezTo>
                  <a:cubicBezTo>
                    <a:pt x="9861" y="7189"/>
                    <a:pt x="10250" y="7115"/>
                    <a:pt x="10528" y="6937"/>
                  </a:cubicBezTo>
                  <a:cubicBezTo>
                    <a:pt x="10827" y="6746"/>
                    <a:pt x="10985" y="6449"/>
                    <a:pt x="10985" y="6077"/>
                  </a:cubicBezTo>
                  <a:cubicBezTo>
                    <a:pt x="10985" y="4352"/>
                    <a:pt x="5482" y="1206"/>
                    <a:pt x="4855" y="853"/>
                  </a:cubicBezTo>
                  <a:lnTo>
                    <a:pt x="4833" y="842"/>
                  </a:lnTo>
                  <a:cubicBezTo>
                    <a:pt x="4593" y="734"/>
                    <a:pt x="2907" y="1"/>
                    <a:pt x="1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87;p64">
              <a:extLst>
                <a:ext uri="{FF2B5EF4-FFF2-40B4-BE49-F238E27FC236}">
                  <a16:creationId xmlns:a16="http://schemas.microsoft.com/office/drawing/2014/main" id="{FE8D3A10-03FC-487D-AD61-7898BFA06121}"/>
                </a:ext>
              </a:extLst>
            </p:cNvPr>
            <p:cNvSpPr/>
            <p:nvPr/>
          </p:nvSpPr>
          <p:spPr>
            <a:xfrm>
              <a:off x="-2194275" y="2806750"/>
              <a:ext cx="708250" cy="1421175"/>
            </a:xfrm>
            <a:custGeom>
              <a:avLst/>
              <a:gdLst/>
              <a:ahLst/>
              <a:cxnLst/>
              <a:rect l="l" t="t" r="r" b="b"/>
              <a:pathLst>
                <a:path w="28330" h="56847" extrusionOk="0">
                  <a:moveTo>
                    <a:pt x="25394" y="1"/>
                  </a:moveTo>
                  <a:lnTo>
                    <a:pt x="2553" y="2"/>
                  </a:lnTo>
                  <a:lnTo>
                    <a:pt x="1" y="55848"/>
                  </a:lnTo>
                  <a:cubicBezTo>
                    <a:pt x="1" y="55848"/>
                    <a:pt x="908" y="56637"/>
                    <a:pt x="2096" y="56637"/>
                  </a:cubicBezTo>
                  <a:cubicBezTo>
                    <a:pt x="2245" y="56637"/>
                    <a:pt x="2397" y="56625"/>
                    <a:pt x="2553" y="56597"/>
                  </a:cubicBezTo>
                  <a:cubicBezTo>
                    <a:pt x="3957" y="56348"/>
                    <a:pt x="4595" y="55472"/>
                    <a:pt x="4595" y="55472"/>
                  </a:cubicBezTo>
                  <a:lnTo>
                    <a:pt x="13272" y="9871"/>
                  </a:lnTo>
                  <a:lnTo>
                    <a:pt x="15058" y="9871"/>
                  </a:lnTo>
                  <a:lnTo>
                    <a:pt x="24247" y="56348"/>
                  </a:lnTo>
                  <a:cubicBezTo>
                    <a:pt x="24247" y="56348"/>
                    <a:pt x="25139" y="56847"/>
                    <a:pt x="26033" y="56847"/>
                  </a:cubicBezTo>
                  <a:cubicBezTo>
                    <a:pt x="26925" y="56847"/>
                    <a:pt x="28330" y="55723"/>
                    <a:pt x="28330" y="55723"/>
                  </a:cubicBezTo>
                  <a:lnTo>
                    <a:pt x="25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88;p64">
              <a:extLst>
                <a:ext uri="{FF2B5EF4-FFF2-40B4-BE49-F238E27FC236}">
                  <a16:creationId xmlns:a16="http://schemas.microsoft.com/office/drawing/2014/main" id="{7C57D282-CF1F-4297-982B-E096855E4CFD}"/>
                </a:ext>
              </a:extLst>
            </p:cNvPr>
            <p:cNvSpPr/>
            <p:nvPr/>
          </p:nvSpPr>
          <p:spPr>
            <a:xfrm>
              <a:off x="-2200925" y="2800250"/>
              <a:ext cx="721600" cy="1434175"/>
            </a:xfrm>
            <a:custGeom>
              <a:avLst/>
              <a:gdLst/>
              <a:ahLst/>
              <a:cxnLst/>
              <a:rect l="l" t="t" r="r" b="b"/>
              <a:pathLst>
                <a:path w="28864" h="57367" extrusionOk="0">
                  <a:moveTo>
                    <a:pt x="25415" y="522"/>
                  </a:moveTo>
                  <a:lnTo>
                    <a:pt x="28329" y="55861"/>
                  </a:lnTo>
                  <a:cubicBezTo>
                    <a:pt x="27886" y="56197"/>
                    <a:pt x="26904" y="56846"/>
                    <a:pt x="26300" y="56846"/>
                  </a:cubicBezTo>
                  <a:cubicBezTo>
                    <a:pt x="25656" y="56846"/>
                    <a:pt x="24994" y="56556"/>
                    <a:pt x="24744" y="56433"/>
                  </a:cubicBezTo>
                  <a:lnTo>
                    <a:pt x="15580" y="10081"/>
                  </a:lnTo>
                  <a:lnTo>
                    <a:pt x="15539" y="9872"/>
                  </a:lnTo>
                  <a:lnTo>
                    <a:pt x="13323" y="9872"/>
                  </a:lnTo>
                  <a:lnTo>
                    <a:pt x="4617" y="55620"/>
                  </a:lnTo>
                  <a:cubicBezTo>
                    <a:pt x="4475" y="55785"/>
                    <a:pt x="3879" y="56404"/>
                    <a:pt x="2773" y="56600"/>
                  </a:cubicBezTo>
                  <a:cubicBezTo>
                    <a:pt x="2635" y="56625"/>
                    <a:pt x="2499" y="56636"/>
                    <a:pt x="2367" y="56636"/>
                  </a:cubicBezTo>
                  <a:cubicBezTo>
                    <a:pt x="1501" y="56636"/>
                    <a:pt x="784" y="56170"/>
                    <a:pt x="533" y="55985"/>
                  </a:cubicBezTo>
                  <a:lnTo>
                    <a:pt x="3067" y="522"/>
                  </a:lnTo>
                  <a:close/>
                  <a:moveTo>
                    <a:pt x="2570" y="0"/>
                  </a:moveTo>
                  <a:lnTo>
                    <a:pt x="6" y="56095"/>
                  </a:lnTo>
                  <a:lnTo>
                    <a:pt x="0" y="56221"/>
                  </a:lnTo>
                  <a:lnTo>
                    <a:pt x="96" y="56304"/>
                  </a:lnTo>
                  <a:cubicBezTo>
                    <a:pt x="140" y="56343"/>
                    <a:pt x="1093" y="57159"/>
                    <a:pt x="2358" y="57159"/>
                  </a:cubicBezTo>
                  <a:cubicBezTo>
                    <a:pt x="2522" y="57159"/>
                    <a:pt x="2692" y="57145"/>
                    <a:pt x="2865" y="57114"/>
                  </a:cubicBezTo>
                  <a:cubicBezTo>
                    <a:pt x="4355" y="56847"/>
                    <a:pt x="5042" y="55925"/>
                    <a:pt x="5072" y="55886"/>
                  </a:cubicBezTo>
                  <a:lnTo>
                    <a:pt x="5105" y="55839"/>
                  </a:lnTo>
                  <a:lnTo>
                    <a:pt x="13754" y="10391"/>
                  </a:lnTo>
                  <a:lnTo>
                    <a:pt x="15111" y="10391"/>
                  </a:lnTo>
                  <a:lnTo>
                    <a:pt x="24281" y="56775"/>
                  </a:lnTo>
                  <a:lnTo>
                    <a:pt x="24387" y="56834"/>
                  </a:lnTo>
                  <a:cubicBezTo>
                    <a:pt x="24425" y="56856"/>
                    <a:pt x="25349" y="57367"/>
                    <a:pt x="26300" y="57367"/>
                  </a:cubicBezTo>
                  <a:cubicBezTo>
                    <a:pt x="27256" y="57367"/>
                    <a:pt x="28608" y="56306"/>
                    <a:pt x="28759" y="56185"/>
                  </a:cubicBezTo>
                  <a:lnTo>
                    <a:pt x="28863" y="56102"/>
                  </a:lnTo>
                  <a:lnTo>
                    <a:pt x="25921" y="248"/>
                  </a:lnTo>
                  <a:lnTo>
                    <a:pt x="25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89;p64">
              <a:extLst>
                <a:ext uri="{FF2B5EF4-FFF2-40B4-BE49-F238E27FC236}">
                  <a16:creationId xmlns:a16="http://schemas.microsoft.com/office/drawing/2014/main" id="{F9A64716-981D-42E3-8497-E5AD058625F5}"/>
                </a:ext>
              </a:extLst>
            </p:cNvPr>
            <p:cNvSpPr/>
            <p:nvPr/>
          </p:nvSpPr>
          <p:spPr>
            <a:xfrm>
              <a:off x="-2197450" y="1954100"/>
              <a:ext cx="733775" cy="799625"/>
            </a:xfrm>
            <a:custGeom>
              <a:avLst/>
              <a:gdLst/>
              <a:ahLst/>
              <a:cxnLst/>
              <a:rect l="l" t="t" r="r" b="b"/>
              <a:pathLst>
                <a:path w="29351" h="31985" extrusionOk="0">
                  <a:moveTo>
                    <a:pt x="16717" y="1"/>
                  </a:moveTo>
                  <a:lnTo>
                    <a:pt x="11613" y="250"/>
                  </a:lnTo>
                  <a:lnTo>
                    <a:pt x="1" y="4998"/>
                  </a:lnTo>
                  <a:lnTo>
                    <a:pt x="3063" y="31984"/>
                  </a:lnTo>
                  <a:lnTo>
                    <a:pt x="25267" y="31984"/>
                  </a:lnTo>
                  <a:lnTo>
                    <a:pt x="29350" y="3999"/>
                  </a:lnTo>
                  <a:lnTo>
                    <a:pt x="167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90;p64">
              <a:extLst>
                <a:ext uri="{FF2B5EF4-FFF2-40B4-BE49-F238E27FC236}">
                  <a16:creationId xmlns:a16="http://schemas.microsoft.com/office/drawing/2014/main" id="{52D421F6-50B2-4EC1-8F35-5F7B00ACA8C7}"/>
                </a:ext>
              </a:extLst>
            </p:cNvPr>
            <p:cNvSpPr/>
            <p:nvPr/>
          </p:nvSpPr>
          <p:spPr>
            <a:xfrm>
              <a:off x="-2204500" y="1947525"/>
              <a:ext cx="748050" cy="812700"/>
            </a:xfrm>
            <a:custGeom>
              <a:avLst/>
              <a:gdLst/>
              <a:ahLst/>
              <a:cxnLst/>
              <a:rect l="l" t="t" r="r" b="b"/>
              <a:pathLst>
                <a:path w="29922" h="32508" extrusionOk="0">
                  <a:moveTo>
                    <a:pt x="16964" y="526"/>
                  </a:moveTo>
                  <a:lnTo>
                    <a:pt x="29343" y="4442"/>
                  </a:lnTo>
                  <a:lnTo>
                    <a:pt x="25324" y="31987"/>
                  </a:lnTo>
                  <a:lnTo>
                    <a:pt x="3577" y="31987"/>
                  </a:lnTo>
                  <a:lnTo>
                    <a:pt x="562" y="5427"/>
                  </a:lnTo>
                  <a:lnTo>
                    <a:pt x="11952" y="771"/>
                  </a:lnTo>
                  <a:lnTo>
                    <a:pt x="16964" y="526"/>
                  </a:lnTo>
                  <a:close/>
                  <a:moveTo>
                    <a:pt x="17033" y="1"/>
                  </a:moveTo>
                  <a:lnTo>
                    <a:pt x="11882" y="253"/>
                  </a:lnTo>
                  <a:lnTo>
                    <a:pt x="0" y="5095"/>
                  </a:lnTo>
                  <a:lnTo>
                    <a:pt x="3086" y="32276"/>
                  </a:lnTo>
                  <a:lnTo>
                    <a:pt x="3112" y="32507"/>
                  </a:lnTo>
                  <a:lnTo>
                    <a:pt x="25774" y="32507"/>
                  </a:lnTo>
                  <a:lnTo>
                    <a:pt x="29890" y="4300"/>
                  </a:lnTo>
                  <a:lnTo>
                    <a:pt x="29922" y="4080"/>
                  </a:lnTo>
                  <a:lnTo>
                    <a:pt x="17076" y="15"/>
                  </a:lnTo>
                  <a:lnTo>
                    <a:pt x="17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91;p64">
              <a:extLst>
                <a:ext uri="{FF2B5EF4-FFF2-40B4-BE49-F238E27FC236}">
                  <a16:creationId xmlns:a16="http://schemas.microsoft.com/office/drawing/2014/main" id="{B960CD4D-5673-4332-AB90-28A943EE8811}"/>
                </a:ext>
              </a:extLst>
            </p:cNvPr>
            <p:cNvSpPr/>
            <p:nvPr/>
          </p:nvSpPr>
          <p:spPr>
            <a:xfrm>
              <a:off x="-1897575" y="2015100"/>
              <a:ext cx="130825" cy="685525"/>
            </a:xfrm>
            <a:custGeom>
              <a:avLst/>
              <a:gdLst/>
              <a:ahLst/>
              <a:cxnLst/>
              <a:rect l="l" t="t" r="r" b="b"/>
              <a:pathLst>
                <a:path w="5233" h="27421" extrusionOk="0">
                  <a:moveTo>
                    <a:pt x="2550" y="1"/>
                  </a:moveTo>
                  <a:lnTo>
                    <a:pt x="894" y="1684"/>
                  </a:lnTo>
                  <a:lnTo>
                    <a:pt x="2298" y="3932"/>
                  </a:lnTo>
                  <a:lnTo>
                    <a:pt x="1" y="23297"/>
                  </a:lnTo>
                  <a:lnTo>
                    <a:pt x="2808" y="27420"/>
                  </a:lnTo>
                  <a:lnTo>
                    <a:pt x="5233" y="22922"/>
                  </a:lnTo>
                  <a:lnTo>
                    <a:pt x="3319" y="3682"/>
                  </a:lnTo>
                  <a:lnTo>
                    <a:pt x="4977" y="1059"/>
                  </a:lnTo>
                  <a:lnTo>
                    <a:pt x="25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92;p64">
              <a:extLst>
                <a:ext uri="{FF2B5EF4-FFF2-40B4-BE49-F238E27FC236}">
                  <a16:creationId xmlns:a16="http://schemas.microsoft.com/office/drawing/2014/main" id="{DF3AD968-B48A-441C-BC44-83086974237A}"/>
                </a:ext>
              </a:extLst>
            </p:cNvPr>
            <p:cNvSpPr/>
            <p:nvPr/>
          </p:nvSpPr>
          <p:spPr>
            <a:xfrm>
              <a:off x="-1904325" y="2007325"/>
              <a:ext cx="144250" cy="705825"/>
            </a:xfrm>
            <a:custGeom>
              <a:avLst/>
              <a:gdLst/>
              <a:ahLst/>
              <a:cxnLst/>
              <a:rect l="l" t="t" r="r" b="b"/>
              <a:pathLst>
                <a:path w="5770" h="28233" extrusionOk="0">
                  <a:moveTo>
                    <a:pt x="2878" y="622"/>
                  </a:moveTo>
                  <a:lnTo>
                    <a:pt x="4864" y="1487"/>
                  </a:lnTo>
                  <a:lnTo>
                    <a:pt x="3320" y="3930"/>
                  </a:lnTo>
                  <a:lnTo>
                    <a:pt x="5235" y="23179"/>
                  </a:lnTo>
                  <a:lnTo>
                    <a:pt x="3052" y="27230"/>
                  </a:lnTo>
                  <a:lnTo>
                    <a:pt x="541" y="23541"/>
                  </a:lnTo>
                  <a:lnTo>
                    <a:pt x="2824" y="4274"/>
                  </a:lnTo>
                  <a:lnTo>
                    <a:pt x="2835" y="4183"/>
                  </a:lnTo>
                  <a:lnTo>
                    <a:pt x="1492" y="2031"/>
                  </a:lnTo>
                  <a:lnTo>
                    <a:pt x="2878" y="622"/>
                  </a:lnTo>
                  <a:close/>
                  <a:moveTo>
                    <a:pt x="2760" y="0"/>
                  </a:moveTo>
                  <a:lnTo>
                    <a:pt x="835" y="1958"/>
                  </a:lnTo>
                  <a:lnTo>
                    <a:pt x="2298" y="4304"/>
                  </a:lnTo>
                  <a:lnTo>
                    <a:pt x="13" y="23578"/>
                  </a:lnTo>
                  <a:lnTo>
                    <a:pt x="1" y="23673"/>
                  </a:lnTo>
                  <a:lnTo>
                    <a:pt x="3104" y="28233"/>
                  </a:lnTo>
                  <a:lnTo>
                    <a:pt x="5769" y="23286"/>
                  </a:lnTo>
                  <a:lnTo>
                    <a:pt x="3857" y="4057"/>
                  </a:lnTo>
                  <a:lnTo>
                    <a:pt x="5630" y="1252"/>
                  </a:lnTo>
                  <a:lnTo>
                    <a:pt x="2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93;p64">
              <a:extLst>
                <a:ext uri="{FF2B5EF4-FFF2-40B4-BE49-F238E27FC236}">
                  <a16:creationId xmlns:a16="http://schemas.microsoft.com/office/drawing/2014/main" id="{DE5A95D9-642F-4E8E-A4E9-9B220E90046B}"/>
                </a:ext>
              </a:extLst>
            </p:cNvPr>
            <p:cNvSpPr/>
            <p:nvPr/>
          </p:nvSpPr>
          <p:spPr>
            <a:xfrm>
              <a:off x="-1963450" y="1928875"/>
              <a:ext cx="129625" cy="165925"/>
            </a:xfrm>
            <a:custGeom>
              <a:avLst/>
              <a:gdLst/>
              <a:ahLst/>
              <a:cxnLst/>
              <a:rect l="l" t="t" r="r" b="b"/>
              <a:pathLst>
                <a:path w="5185" h="6637" extrusionOk="0">
                  <a:moveTo>
                    <a:pt x="1862" y="1"/>
                  </a:moveTo>
                  <a:lnTo>
                    <a:pt x="1" y="2213"/>
                  </a:lnTo>
                  <a:lnTo>
                    <a:pt x="3323" y="6637"/>
                  </a:lnTo>
                  <a:lnTo>
                    <a:pt x="5185" y="3450"/>
                  </a:lnTo>
                  <a:lnTo>
                    <a:pt x="1862"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94;p64">
              <a:extLst>
                <a:ext uri="{FF2B5EF4-FFF2-40B4-BE49-F238E27FC236}">
                  <a16:creationId xmlns:a16="http://schemas.microsoft.com/office/drawing/2014/main" id="{D7E17FAE-EF4D-4949-9089-FAF683506935}"/>
                </a:ext>
              </a:extLst>
            </p:cNvPr>
            <p:cNvSpPr/>
            <p:nvPr/>
          </p:nvSpPr>
          <p:spPr>
            <a:xfrm>
              <a:off x="-1971775" y="1919175"/>
              <a:ext cx="146025" cy="187375"/>
            </a:xfrm>
            <a:custGeom>
              <a:avLst/>
              <a:gdLst/>
              <a:ahLst/>
              <a:cxnLst/>
              <a:rect l="l" t="t" r="r" b="b"/>
              <a:pathLst>
                <a:path w="5841" h="7495" extrusionOk="0">
                  <a:moveTo>
                    <a:pt x="2208" y="778"/>
                  </a:moveTo>
                  <a:lnTo>
                    <a:pt x="5193" y="3876"/>
                  </a:lnTo>
                  <a:lnTo>
                    <a:pt x="3629" y="6555"/>
                  </a:lnTo>
                  <a:lnTo>
                    <a:pt x="667" y="2610"/>
                  </a:lnTo>
                  <a:lnTo>
                    <a:pt x="2208" y="778"/>
                  </a:lnTo>
                  <a:close/>
                  <a:moveTo>
                    <a:pt x="2180" y="0"/>
                  </a:moveTo>
                  <a:lnTo>
                    <a:pt x="1" y="2592"/>
                  </a:lnTo>
                  <a:lnTo>
                    <a:pt x="3684" y="7494"/>
                  </a:lnTo>
                  <a:lnTo>
                    <a:pt x="5841" y="3798"/>
                  </a:lnTo>
                  <a:lnTo>
                    <a:pt x="2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95;p64">
              <a:extLst>
                <a:ext uri="{FF2B5EF4-FFF2-40B4-BE49-F238E27FC236}">
                  <a16:creationId xmlns:a16="http://schemas.microsoft.com/office/drawing/2014/main" id="{382A4F87-0A75-4EC5-9205-DD2EE3F32F54}"/>
                </a:ext>
              </a:extLst>
            </p:cNvPr>
            <p:cNvSpPr/>
            <p:nvPr/>
          </p:nvSpPr>
          <p:spPr>
            <a:xfrm>
              <a:off x="-1833850" y="1927250"/>
              <a:ext cx="124625" cy="175700"/>
            </a:xfrm>
            <a:custGeom>
              <a:avLst/>
              <a:gdLst/>
              <a:ahLst/>
              <a:cxnLst/>
              <a:rect l="l" t="t" r="r" b="b"/>
              <a:pathLst>
                <a:path w="4985" h="7028" extrusionOk="0">
                  <a:moveTo>
                    <a:pt x="3390" y="1"/>
                  </a:moveTo>
                  <a:lnTo>
                    <a:pt x="1" y="3515"/>
                  </a:lnTo>
                  <a:lnTo>
                    <a:pt x="2260" y="7027"/>
                  </a:lnTo>
                  <a:lnTo>
                    <a:pt x="4985" y="2018"/>
                  </a:lnTo>
                  <a:lnTo>
                    <a:pt x="339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96;p64">
              <a:extLst>
                <a:ext uri="{FF2B5EF4-FFF2-40B4-BE49-F238E27FC236}">
                  <a16:creationId xmlns:a16="http://schemas.microsoft.com/office/drawing/2014/main" id="{2D1A0809-567F-45E0-A2E5-2A7BD3D1A6FA}"/>
                </a:ext>
              </a:extLst>
            </p:cNvPr>
            <p:cNvSpPr/>
            <p:nvPr/>
          </p:nvSpPr>
          <p:spPr>
            <a:xfrm>
              <a:off x="-1842100" y="1917375"/>
              <a:ext cx="140625" cy="198325"/>
            </a:xfrm>
            <a:custGeom>
              <a:avLst/>
              <a:gdLst/>
              <a:ahLst/>
              <a:cxnLst/>
              <a:rect l="l" t="t" r="r" b="b"/>
              <a:pathLst>
                <a:path w="5625" h="7933" extrusionOk="0">
                  <a:moveTo>
                    <a:pt x="3701" y="790"/>
                  </a:moveTo>
                  <a:lnTo>
                    <a:pt x="5004" y="2440"/>
                  </a:lnTo>
                  <a:lnTo>
                    <a:pt x="2571" y="6911"/>
                  </a:lnTo>
                  <a:lnTo>
                    <a:pt x="660" y="3941"/>
                  </a:lnTo>
                  <a:lnTo>
                    <a:pt x="3701" y="790"/>
                  </a:lnTo>
                  <a:close/>
                  <a:moveTo>
                    <a:pt x="3738" y="1"/>
                  </a:moveTo>
                  <a:lnTo>
                    <a:pt x="0" y="3876"/>
                  </a:lnTo>
                  <a:lnTo>
                    <a:pt x="2608" y="7932"/>
                  </a:lnTo>
                  <a:lnTo>
                    <a:pt x="5625" y="2386"/>
                  </a:lnTo>
                  <a:lnTo>
                    <a:pt x="3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97;p64">
              <a:extLst>
                <a:ext uri="{FF2B5EF4-FFF2-40B4-BE49-F238E27FC236}">
                  <a16:creationId xmlns:a16="http://schemas.microsoft.com/office/drawing/2014/main" id="{0A818B2D-E50A-4A32-9EE9-909C57D1AFEE}"/>
                </a:ext>
              </a:extLst>
            </p:cNvPr>
            <p:cNvSpPr/>
            <p:nvPr/>
          </p:nvSpPr>
          <p:spPr>
            <a:xfrm>
              <a:off x="-2142175" y="2203975"/>
              <a:ext cx="195700" cy="104125"/>
            </a:xfrm>
            <a:custGeom>
              <a:avLst/>
              <a:gdLst/>
              <a:ahLst/>
              <a:cxnLst/>
              <a:rect l="l" t="t" r="r" b="b"/>
              <a:pathLst>
                <a:path w="7828" h="4165" extrusionOk="0">
                  <a:moveTo>
                    <a:pt x="1" y="0"/>
                  </a:moveTo>
                  <a:lnTo>
                    <a:pt x="1" y="2666"/>
                  </a:lnTo>
                  <a:lnTo>
                    <a:pt x="3914" y="4165"/>
                  </a:lnTo>
                  <a:lnTo>
                    <a:pt x="7828" y="2498"/>
                  </a:lnTo>
                  <a:lnTo>
                    <a:pt x="782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98;p64">
              <a:extLst>
                <a:ext uri="{FF2B5EF4-FFF2-40B4-BE49-F238E27FC236}">
                  <a16:creationId xmlns:a16="http://schemas.microsoft.com/office/drawing/2014/main" id="{40B5F0CA-C103-4CED-9427-88AAC27DCD2D}"/>
                </a:ext>
              </a:extLst>
            </p:cNvPr>
            <p:cNvSpPr/>
            <p:nvPr/>
          </p:nvSpPr>
          <p:spPr>
            <a:xfrm>
              <a:off x="-2148650" y="2197475"/>
              <a:ext cx="208700" cy="117650"/>
            </a:xfrm>
            <a:custGeom>
              <a:avLst/>
              <a:gdLst/>
              <a:ahLst/>
              <a:cxnLst/>
              <a:rect l="l" t="t" r="r" b="b"/>
              <a:pathLst>
                <a:path w="8348" h="4706" extrusionOk="0">
                  <a:moveTo>
                    <a:pt x="7827" y="521"/>
                  </a:moveTo>
                  <a:lnTo>
                    <a:pt x="7827" y="2587"/>
                  </a:lnTo>
                  <a:lnTo>
                    <a:pt x="4168" y="4144"/>
                  </a:lnTo>
                  <a:lnTo>
                    <a:pt x="520" y="2746"/>
                  </a:lnTo>
                  <a:lnTo>
                    <a:pt x="520" y="521"/>
                  </a:lnTo>
                  <a:close/>
                  <a:moveTo>
                    <a:pt x="0" y="0"/>
                  </a:moveTo>
                  <a:lnTo>
                    <a:pt x="0" y="3105"/>
                  </a:lnTo>
                  <a:lnTo>
                    <a:pt x="4178" y="4706"/>
                  </a:lnTo>
                  <a:lnTo>
                    <a:pt x="8347" y="2932"/>
                  </a:lnTo>
                  <a:lnTo>
                    <a:pt x="8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99;p64">
              <a:extLst>
                <a:ext uri="{FF2B5EF4-FFF2-40B4-BE49-F238E27FC236}">
                  <a16:creationId xmlns:a16="http://schemas.microsoft.com/office/drawing/2014/main" id="{B80D1168-2723-4A10-A144-2B7781265C78}"/>
                </a:ext>
              </a:extLst>
            </p:cNvPr>
            <p:cNvSpPr/>
            <p:nvPr/>
          </p:nvSpPr>
          <p:spPr>
            <a:xfrm>
              <a:off x="-1750800" y="2203975"/>
              <a:ext cx="195675" cy="104125"/>
            </a:xfrm>
            <a:custGeom>
              <a:avLst/>
              <a:gdLst/>
              <a:ahLst/>
              <a:cxnLst/>
              <a:rect l="l" t="t" r="r" b="b"/>
              <a:pathLst>
                <a:path w="7827" h="4165" extrusionOk="0">
                  <a:moveTo>
                    <a:pt x="0" y="0"/>
                  </a:moveTo>
                  <a:lnTo>
                    <a:pt x="0" y="2666"/>
                  </a:lnTo>
                  <a:lnTo>
                    <a:pt x="3914" y="4165"/>
                  </a:lnTo>
                  <a:lnTo>
                    <a:pt x="7826" y="2498"/>
                  </a:lnTo>
                  <a:lnTo>
                    <a:pt x="782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100;p64">
              <a:extLst>
                <a:ext uri="{FF2B5EF4-FFF2-40B4-BE49-F238E27FC236}">
                  <a16:creationId xmlns:a16="http://schemas.microsoft.com/office/drawing/2014/main" id="{F6659A59-BAB0-4CAC-88E9-CFE7FAECC01A}"/>
                </a:ext>
              </a:extLst>
            </p:cNvPr>
            <p:cNvSpPr/>
            <p:nvPr/>
          </p:nvSpPr>
          <p:spPr>
            <a:xfrm>
              <a:off x="-1757325" y="2197475"/>
              <a:ext cx="208700" cy="117650"/>
            </a:xfrm>
            <a:custGeom>
              <a:avLst/>
              <a:gdLst/>
              <a:ahLst/>
              <a:cxnLst/>
              <a:rect l="l" t="t" r="r" b="b"/>
              <a:pathLst>
                <a:path w="8348" h="4706" extrusionOk="0">
                  <a:moveTo>
                    <a:pt x="7827" y="521"/>
                  </a:moveTo>
                  <a:lnTo>
                    <a:pt x="7827" y="2587"/>
                  </a:lnTo>
                  <a:lnTo>
                    <a:pt x="4169" y="4144"/>
                  </a:lnTo>
                  <a:lnTo>
                    <a:pt x="520" y="2746"/>
                  </a:lnTo>
                  <a:lnTo>
                    <a:pt x="520" y="521"/>
                  </a:lnTo>
                  <a:close/>
                  <a:moveTo>
                    <a:pt x="1" y="0"/>
                  </a:moveTo>
                  <a:lnTo>
                    <a:pt x="1" y="3105"/>
                  </a:lnTo>
                  <a:lnTo>
                    <a:pt x="4180" y="4706"/>
                  </a:lnTo>
                  <a:lnTo>
                    <a:pt x="8348" y="2930"/>
                  </a:lnTo>
                  <a:lnTo>
                    <a:pt x="8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101;p64">
              <a:extLst>
                <a:ext uri="{FF2B5EF4-FFF2-40B4-BE49-F238E27FC236}">
                  <a16:creationId xmlns:a16="http://schemas.microsoft.com/office/drawing/2014/main" id="{3E260EE3-7A92-4A62-89ED-7725D9A24A11}"/>
                </a:ext>
              </a:extLst>
            </p:cNvPr>
            <p:cNvSpPr/>
            <p:nvPr/>
          </p:nvSpPr>
          <p:spPr>
            <a:xfrm>
              <a:off x="-2130450" y="2741200"/>
              <a:ext cx="571075" cy="65625"/>
            </a:xfrm>
            <a:custGeom>
              <a:avLst/>
              <a:gdLst/>
              <a:ahLst/>
              <a:cxnLst/>
              <a:rect l="l" t="t" r="r" b="b"/>
              <a:pathLst>
                <a:path w="22843" h="2625" extrusionOk="0">
                  <a:moveTo>
                    <a:pt x="0" y="0"/>
                  </a:moveTo>
                  <a:lnTo>
                    <a:pt x="0" y="2624"/>
                  </a:lnTo>
                  <a:lnTo>
                    <a:pt x="22843" y="2624"/>
                  </a:lnTo>
                  <a:lnTo>
                    <a:pt x="22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02;p64">
              <a:extLst>
                <a:ext uri="{FF2B5EF4-FFF2-40B4-BE49-F238E27FC236}">
                  <a16:creationId xmlns:a16="http://schemas.microsoft.com/office/drawing/2014/main" id="{A7F7DB8A-4CF5-4FD7-AB9F-D00FE44A0A5D}"/>
                </a:ext>
              </a:extLst>
            </p:cNvPr>
            <p:cNvSpPr/>
            <p:nvPr/>
          </p:nvSpPr>
          <p:spPr>
            <a:xfrm>
              <a:off x="-2136975" y="2734675"/>
              <a:ext cx="584100" cy="78650"/>
            </a:xfrm>
            <a:custGeom>
              <a:avLst/>
              <a:gdLst/>
              <a:ahLst/>
              <a:cxnLst/>
              <a:rect l="l" t="t" r="r" b="b"/>
              <a:pathLst>
                <a:path w="23364" h="3146" extrusionOk="0">
                  <a:moveTo>
                    <a:pt x="22843" y="520"/>
                  </a:moveTo>
                  <a:lnTo>
                    <a:pt x="22843" y="2625"/>
                  </a:lnTo>
                  <a:lnTo>
                    <a:pt x="522" y="2625"/>
                  </a:lnTo>
                  <a:lnTo>
                    <a:pt x="522" y="520"/>
                  </a:lnTo>
                  <a:close/>
                  <a:moveTo>
                    <a:pt x="1" y="1"/>
                  </a:moveTo>
                  <a:lnTo>
                    <a:pt x="1" y="3145"/>
                  </a:lnTo>
                  <a:lnTo>
                    <a:pt x="23364" y="3145"/>
                  </a:lnTo>
                  <a:lnTo>
                    <a:pt x="233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03;p64">
              <a:extLst>
                <a:ext uri="{FF2B5EF4-FFF2-40B4-BE49-F238E27FC236}">
                  <a16:creationId xmlns:a16="http://schemas.microsoft.com/office/drawing/2014/main" id="{70704998-A45E-4F59-9540-EAB17134696D}"/>
                </a:ext>
              </a:extLst>
            </p:cNvPr>
            <p:cNvSpPr/>
            <p:nvPr/>
          </p:nvSpPr>
          <p:spPr>
            <a:xfrm>
              <a:off x="-2242125" y="2794275"/>
              <a:ext cx="143600" cy="298450"/>
            </a:xfrm>
            <a:custGeom>
              <a:avLst/>
              <a:gdLst/>
              <a:ahLst/>
              <a:cxnLst/>
              <a:rect l="l" t="t" r="r" b="b"/>
              <a:pathLst>
                <a:path w="5744" h="11938" extrusionOk="0">
                  <a:moveTo>
                    <a:pt x="4085" y="1"/>
                  </a:moveTo>
                  <a:lnTo>
                    <a:pt x="129" y="1625"/>
                  </a:lnTo>
                  <a:cubicBezTo>
                    <a:pt x="129" y="1625"/>
                    <a:pt x="0" y="3499"/>
                    <a:pt x="383" y="4998"/>
                  </a:cubicBezTo>
                  <a:cubicBezTo>
                    <a:pt x="767" y="6497"/>
                    <a:pt x="1277" y="9746"/>
                    <a:pt x="1659" y="10370"/>
                  </a:cubicBezTo>
                  <a:cubicBezTo>
                    <a:pt x="1994" y="10916"/>
                    <a:pt x="3496" y="11938"/>
                    <a:pt x="4041" y="11938"/>
                  </a:cubicBezTo>
                  <a:cubicBezTo>
                    <a:pt x="4120" y="11938"/>
                    <a:pt x="4179" y="11916"/>
                    <a:pt x="4212" y="11869"/>
                  </a:cubicBezTo>
                  <a:cubicBezTo>
                    <a:pt x="4467" y="11494"/>
                    <a:pt x="5744" y="500"/>
                    <a:pt x="5744" y="500"/>
                  </a:cubicBezTo>
                  <a:lnTo>
                    <a:pt x="4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04;p64">
              <a:extLst>
                <a:ext uri="{FF2B5EF4-FFF2-40B4-BE49-F238E27FC236}">
                  <a16:creationId xmlns:a16="http://schemas.microsoft.com/office/drawing/2014/main" id="{5882D876-5010-4AE4-BE74-5A0C32E60DE0}"/>
                </a:ext>
              </a:extLst>
            </p:cNvPr>
            <p:cNvSpPr/>
            <p:nvPr/>
          </p:nvSpPr>
          <p:spPr>
            <a:xfrm>
              <a:off x="-2248575" y="2787375"/>
              <a:ext cx="157125" cy="311875"/>
            </a:xfrm>
            <a:custGeom>
              <a:avLst/>
              <a:gdLst/>
              <a:ahLst/>
              <a:cxnLst/>
              <a:rect l="l" t="t" r="r" b="b"/>
              <a:pathLst>
                <a:path w="6285" h="12475" extrusionOk="0">
                  <a:moveTo>
                    <a:pt x="4356" y="554"/>
                  </a:moveTo>
                  <a:lnTo>
                    <a:pt x="5718" y="964"/>
                  </a:lnTo>
                  <a:cubicBezTo>
                    <a:pt x="5231" y="5136"/>
                    <a:pt x="4472" y="11253"/>
                    <a:pt x="4269" y="11956"/>
                  </a:cubicBezTo>
                  <a:cubicBezTo>
                    <a:pt x="3876" y="11935"/>
                    <a:pt x="2458" y="11031"/>
                    <a:pt x="2140" y="10511"/>
                  </a:cubicBezTo>
                  <a:cubicBezTo>
                    <a:pt x="1918" y="10149"/>
                    <a:pt x="1601" y="8578"/>
                    <a:pt x="1347" y="7313"/>
                  </a:cubicBezTo>
                  <a:cubicBezTo>
                    <a:pt x="1186" y="6512"/>
                    <a:pt x="1033" y="5755"/>
                    <a:pt x="894" y="5210"/>
                  </a:cubicBezTo>
                  <a:cubicBezTo>
                    <a:pt x="590" y="4019"/>
                    <a:pt x="618" y="2558"/>
                    <a:pt x="638" y="2079"/>
                  </a:cubicBezTo>
                  <a:lnTo>
                    <a:pt x="4356" y="554"/>
                  </a:lnTo>
                  <a:close/>
                  <a:moveTo>
                    <a:pt x="4329" y="1"/>
                  </a:moveTo>
                  <a:lnTo>
                    <a:pt x="138" y="1722"/>
                  </a:lnTo>
                  <a:lnTo>
                    <a:pt x="126" y="1883"/>
                  </a:lnTo>
                  <a:cubicBezTo>
                    <a:pt x="121" y="1961"/>
                    <a:pt x="0" y="3816"/>
                    <a:pt x="389" y="5339"/>
                  </a:cubicBezTo>
                  <a:cubicBezTo>
                    <a:pt x="526" y="5870"/>
                    <a:pt x="677" y="6621"/>
                    <a:pt x="837" y="7415"/>
                  </a:cubicBezTo>
                  <a:cubicBezTo>
                    <a:pt x="1193" y="9183"/>
                    <a:pt x="1445" y="10373"/>
                    <a:pt x="1696" y="10783"/>
                  </a:cubicBezTo>
                  <a:cubicBezTo>
                    <a:pt x="2062" y="11382"/>
                    <a:pt x="3618" y="12459"/>
                    <a:pt x="4283" y="12474"/>
                  </a:cubicBezTo>
                  <a:lnTo>
                    <a:pt x="4300" y="12474"/>
                  </a:lnTo>
                  <a:cubicBezTo>
                    <a:pt x="4527" y="12474"/>
                    <a:pt x="4638" y="12362"/>
                    <a:pt x="4685" y="12293"/>
                  </a:cubicBezTo>
                  <a:cubicBezTo>
                    <a:pt x="4948" y="11906"/>
                    <a:pt x="5874" y="4131"/>
                    <a:pt x="6259" y="807"/>
                  </a:cubicBezTo>
                  <a:lnTo>
                    <a:pt x="6285" y="591"/>
                  </a:lnTo>
                  <a:lnTo>
                    <a:pt x="4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05;p64">
              <a:extLst>
                <a:ext uri="{FF2B5EF4-FFF2-40B4-BE49-F238E27FC236}">
                  <a16:creationId xmlns:a16="http://schemas.microsoft.com/office/drawing/2014/main" id="{473D9CD4-357D-49FB-8235-B51773206BF0}"/>
                </a:ext>
              </a:extLst>
            </p:cNvPr>
            <p:cNvSpPr/>
            <p:nvPr/>
          </p:nvSpPr>
          <p:spPr>
            <a:xfrm>
              <a:off x="-1916925" y="1813400"/>
              <a:ext cx="167825" cy="201725"/>
            </a:xfrm>
            <a:custGeom>
              <a:avLst/>
              <a:gdLst/>
              <a:ahLst/>
              <a:cxnLst/>
              <a:rect l="l" t="t" r="r" b="b"/>
              <a:pathLst>
                <a:path w="6713" h="8069" extrusionOk="0">
                  <a:moveTo>
                    <a:pt x="6713" y="0"/>
                  </a:moveTo>
                  <a:lnTo>
                    <a:pt x="1" y="66"/>
                  </a:lnTo>
                  <a:lnTo>
                    <a:pt x="1" y="4620"/>
                  </a:lnTo>
                  <a:lnTo>
                    <a:pt x="3324" y="8069"/>
                  </a:lnTo>
                  <a:lnTo>
                    <a:pt x="6713" y="4555"/>
                  </a:lnTo>
                  <a:lnTo>
                    <a:pt x="6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06;p64">
              <a:extLst>
                <a:ext uri="{FF2B5EF4-FFF2-40B4-BE49-F238E27FC236}">
                  <a16:creationId xmlns:a16="http://schemas.microsoft.com/office/drawing/2014/main" id="{09715AD0-6163-4DDA-A863-89EA7AA9218C}"/>
                </a:ext>
              </a:extLst>
            </p:cNvPr>
            <p:cNvSpPr/>
            <p:nvPr/>
          </p:nvSpPr>
          <p:spPr>
            <a:xfrm>
              <a:off x="-1923425" y="1806825"/>
              <a:ext cx="180850" cy="217650"/>
            </a:xfrm>
            <a:custGeom>
              <a:avLst/>
              <a:gdLst/>
              <a:ahLst/>
              <a:cxnLst/>
              <a:rect l="l" t="t" r="r" b="b"/>
              <a:pathLst>
                <a:path w="7234" h="8706" extrusionOk="0">
                  <a:moveTo>
                    <a:pt x="6713" y="526"/>
                  </a:moveTo>
                  <a:lnTo>
                    <a:pt x="6713" y="4713"/>
                  </a:lnTo>
                  <a:lnTo>
                    <a:pt x="3584" y="7956"/>
                  </a:lnTo>
                  <a:lnTo>
                    <a:pt x="521" y="4778"/>
                  </a:lnTo>
                  <a:lnTo>
                    <a:pt x="521" y="587"/>
                  </a:lnTo>
                  <a:lnTo>
                    <a:pt x="6713" y="526"/>
                  </a:lnTo>
                  <a:close/>
                  <a:moveTo>
                    <a:pt x="7233" y="1"/>
                  </a:moveTo>
                  <a:lnTo>
                    <a:pt x="1" y="71"/>
                  </a:lnTo>
                  <a:lnTo>
                    <a:pt x="1" y="4987"/>
                  </a:lnTo>
                  <a:lnTo>
                    <a:pt x="3584" y="8706"/>
                  </a:lnTo>
                  <a:lnTo>
                    <a:pt x="7233" y="4923"/>
                  </a:lnTo>
                  <a:lnTo>
                    <a:pt x="72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07;p64">
              <a:extLst>
                <a:ext uri="{FF2B5EF4-FFF2-40B4-BE49-F238E27FC236}">
                  <a16:creationId xmlns:a16="http://schemas.microsoft.com/office/drawing/2014/main" id="{B4EA6118-BAB7-46BE-83CA-D9695575AB80}"/>
                </a:ext>
              </a:extLst>
            </p:cNvPr>
            <p:cNvSpPr/>
            <p:nvPr/>
          </p:nvSpPr>
          <p:spPr>
            <a:xfrm>
              <a:off x="-2009975" y="1689375"/>
              <a:ext cx="64850" cy="83750"/>
            </a:xfrm>
            <a:custGeom>
              <a:avLst/>
              <a:gdLst/>
              <a:ahLst/>
              <a:cxnLst/>
              <a:rect l="l" t="t" r="r" b="b"/>
              <a:pathLst>
                <a:path w="2594" h="3350" extrusionOk="0">
                  <a:moveTo>
                    <a:pt x="706" y="0"/>
                  </a:moveTo>
                  <a:cubicBezTo>
                    <a:pt x="600" y="0"/>
                    <a:pt x="494" y="77"/>
                    <a:pt x="400" y="276"/>
                  </a:cubicBezTo>
                  <a:cubicBezTo>
                    <a:pt x="1" y="1123"/>
                    <a:pt x="466" y="2424"/>
                    <a:pt x="1064" y="2944"/>
                  </a:cubicBezTo>
                  <a:cubicBezTo>
                    <a:pt x="1463" y="3292"/>
                    <a:pt x="2011" y="3349"/>
                    <a:pt x="2331" y="3349"/>
                  </a:cubicBezTo>
                  <a:cubicBezTo>
                    <a:pt x="2490" y="3349"/>
                    <a:pt x="2593" y="3335"/>
                    <a:pt x="2593" y="3335"/>
                  </a:cubicBezTo>
                  <a:lnTo>
                    <a:pt x="2260" y="1383"/>
                  </a:lnTo>
                  <a:lnTo>
                    <a:pt x="1397" y="797"/>
                  </a:lnTo>
                  <a:cubicBezTo>
                    <a:pt x="1397" y="797"/>
                    <a:pt x="1048" y="0"/>
                    <a:pt x="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08;p64">
              <a:extLst>
                <a:ext uri="{FF2B5EF4-FFF2-40B4-BE49-F238E27FC236}">
                  <a16:creationId xmlns:a16="http://schemas.microsoft.com/office/drawing/2014/main" id="{809C58FD-FABD-490F-A24E-1AB951DE6698}"/>
                </a:ext>
              </a:extLst>
            </p:cNvPr>
            <p:cNvSpPr/>
            <p:nvPr/>
          </p:nvSpPr>
          <p:spPr>
            <a:xfrm>
              <a:off x="-2016875" y="1682850"/>
              <a:ext cx="79250" cy="96775"/>
            </a:xfrm>
            <a:custGeom>
              <a:avLst/>
              <a:gdLst/>
              <a:ahLst/>
              <a:cxnLst/>
              <a:rect l="l" t="t" r="r" b="b"/>
              <a:pathLst>
                <a:path w="3170" h="3871" extrusionOk="0">
                  <a:moveTo>
                    <a:pt x="984" y="523"/>
                  </a:moveTo>
                  <a:cubicBezTo>
                    <a:pt x="1084" y="557"/>
                    <a:pt x="1305" y="867"/>
                    <a:pt x="1434" y="1163"/>
                  </a:cubicBezTo>
                  <a:lnTo>
                    <a:pt x="1465" y="1232"/>
                  </a:lnTo>
                  <a:lnTo>
                    <a:pt x="2299" y="1797"/>
                  </a:lnTo>
                  <a:lnTo>
                    <a:pt x="2563" y="3349"/>
                  </a:lnTo>
                  <a:cubicBezTo>
                    <a:pt x="2278" y="3344"/>
                    <a:pt x="1830" y="3287"/>
                    <a:pt x="1511" y="3009"/>
                  </a:cubicBezTo>
                  <a:cubicBezTo>
                    <a:pt x="964" y="2533"/>
                    <a:pt x="581" y="1351"/>
                    <a:pt x="911" y="649"/>
                  </a:cubicBezTo>
                  <a:cubicBezTo>
                    <a:pt x="952" y="563"/>
                    <a:pt x="984" y="531"/>
                    <a:pt x="984" y="523"/>
                  </a:cubicBezTo>
                  <a:close/>
                  <a:moveTo>
                    <a:pt x="987" y="1"/>
                  </a:moveTo>
                  <a:cubicBezTo>
                    <a:pt x="842" y="12"/>
                    <a:pt x="607" y="72"/>
                    <a:pt x="440" y="427"/>
                  </a:cubicBezTo>
                  <a:cubicBezTo>
                    <a:pt x="1" y="1361"/>
                    <a:pt x="470" y="2793"/>
                    <a:pt x="1169" y="3401"/>
                  </a:cubicBezTo>
                  <a:cubicBezTo>
                    <a:pt x="1630" y="3803"/>
                    <a:pt x="2246" y="3871"/>
                    <a:pt x="2606" y="3871"/>
                  </a:cubicBezTo>
                  <a:cubicBezTo>
                    <a:pt x="2706" y="3871"/>
                    <a:pt x="2805" y="3866"/>
                    <a:pt x="2904" y="3854"/>
                  </a:cubicBezTo>
                  <a:lnTo>
                    <a:pt x="3169" y="3816"/>
                  </a:lnTo>
                  <a:lnTo>
                    <a:pt x="2775" y="1490"/>
                  </a:lnTo>
                  <a:lnTo>
                    <a:pt x="1879" y="884"/>
                  </a:lnTo>
                  <a:cubicBezTo>
                    <a:pt x="1750" y="609"/>
                    <a:pt x="1419" y="7"/>
                    <a:pt x="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09;p64">
              <a:extLst>
                <a:ext uri="{FF2B5EF4-FFF2-40B4-BE49-F238E27FC236}">
                  <a16:creationId xmlns:a16="http://schemas.microsoft.com/office/drawing/2014/main" id="{D1AF6429-3534-4735-94F5-36BC2830E73D}"/>
                </a:ext>
              </a:extLst>
            </p:cNvPr>
            <p:cNvSpPr/>
            <p:nvPr/>
          </p:nvSpPr>
          <p:spPr>
            <a:xfrm>
              <a:off x="-1734200" y="1689375"/>
              <a:ext cx="64850" cy="83750"/>
            </a:xfrm>
            <a:custGeom>
              <a:avLst/>
              <a:gdLst/>
              <a:ahLst/>
              <a:cxnLst/>
              <a:rect l="l" t="t" r="r" b="b"/>
              <a:pathLst>
                <a:path w="2594" h="3350" extrusionOk="0">
                  <a:moveTo>
                    <a:pt x="1889" y="0"/>
                  </a:moveTo>
                  <a:cubicBezTo>
                    <a:pt x="1546" y="0"/>
                    <a:pt x="1197" y="797"/>
                    <a:pt x="1197" y="797"/>
                  </a:cubicBezTo>
                  <a:lnTo>
                    <a:pt x="334" y="1383"/>
                  </a:lnTo>
                  <a:lnTo>
                    <a:pt x="1" y="3335"/>
                  </a:lnTo>
                  <a:cubicBezTo>
                    <a:pt x="1" y="3335"/>
                    <a:pt x="104" y="3349"/>
                    <a:pt x="263" y="3349"/>
                  </a:cubicBezTo>
                  <a:cubicBezTo>
                    <a:pt x="583" y="3349"/>
                    <a:pt x="1131" y="3292"/>
                    <a:pt x="1530" y="2944"/>
                  </a:cubicBezTo>
                  <a:cubicBezTo>
                    <a:pt x="2128" y="2424"/>
                    <a:pt x="2593" y="1123"/>
                    <a:pt x="2195" y="276"/>
                  </a:cubicBezTo>
                  <a:cubicBezTo>
                    <a:pt x="2101" y="77"/>
                    <a:pt x="1995" y="0"/>
                    <a:pt x="1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10;p64">
              <a:extLst>
                <a:ext uri="{FF2B5EF4-FFF2-40B4-BE49-F238E27FC236}">
                  <a16:creationId xmlns:a16="http://schemas.microsoft.com/office/drawing/2014/main" id="{5F735B03-F0E6-4959-99A9-B35E02985DE3}"/>
                </a:ext>
              </a:extLst>
            </p:cNvPr>
            <p:cNvSpPr/>
            <p:nvPr/>
          </p:nvSpPr>
          <p:spPr>
            <a:xfrm>
              <a:off x="-1741700" y="1682850"/>
              <a:ext cx="79275" cy="96775"/>
            </a:xfrm>
            <a:custGeom>
              <a:avLst/>
              <a:gdLst/>
              <a:ahLst/>
              <a:cxnLst/>
              <a:rect l="l" t="t" r="r" b="b"/>
              <a:pathLst>
                <a:path w="3171" h="3871" extrusionOk="0">
                  <a:moveTo>
                    <a:pt x="2171" y="518"/>
                  </a:moveTo>
                  <a:cubicBezTo>
                    <a:pt x="2172" y="518"/>
                    <a:pt x="2208" y="540"/>
                    <a:pt x="2259" y="649"/>
                  </a:cubicBezTo>
                  <a:cubicBezTo>
                    <a:pt x="2590" y="1351"/>
                    <a:pt x="2206" y="2533"/>
                    <a:pt x="1660" y="3009"/>
                  </a:cubicBezTo>
                  <a:cubicBezTo>
                    <a:pt x="1340" y="3286"/>
                    <a:pt x="892" y="3344"/>
                    <a:pt x="607" y="3349"/>
                  </a:cubicBezTo>
                  <a:lnTo>
                    <a:pt x="872" y="1797"/>
                  </a:lnTo>
                  <a:lnTo>
                    <a:pt x="1706" y="1231"/>
                  </a:lnTo>
                  <a:lnTo>
                    <a:pt x="1736" y="1162"/>
                  </a:lnTo>
                  <a:cubicBezTo>
                    <a:pt x="1869" y="859"/>
                    <a:pt x="2097" y="542"/>
                    <a:pt x="2171" y="518"/>
                  </a:cubicBezTo>
                  <a:close/>
                  <a:moveTo>
                    <a:pt x="2183" y="1"/>
                  </a:moveTo>
                  <a:cubicBezTo>
                    <a:pt x="1752" y="7"/>
                    <a:pt x="1420" y="610"/>
                    <a:pt x="1291" y="884"/>
                  </a:cubicBezTo>
                  <a:lnTo>
                    <a:pt x="397" y="1490"/>
                  </a:lnTo>
                  <a:lnTo>
                    <a:pt x="1" y="3816"/>
                  </a:lnTo>
                  <a:lnTo>
                    <a:pt x="266" y="3854"/>
                  </a:lnTo>
                  <a:cubicBezTo>
                    <a:pt x="364" y="3866"/>
                    <a:pt x="464" y="3871"/>
                    <a:pt x="564" y="3871"/>
                  </a:cubicBezTo>
                  <a:cubicBezTo>
                    <a:pt x="925" y="3871"/>
                    <a:pt x="1540" y="3803"/>
                    <a:pt x="2001" y="3401"/>
                  </a:cubicBezTo>
                  <a:cubicBezTo>
                    <a:pt x="2700" y="2793"/>
                    <a:pt x="3171" y="1362"/>
                    <a:pt x="2730" y="427"/>
                  </a:cubicBezTo>
                  <a:cubicBezTo>
                    <a:pt x="2562" y="71"/>
                    <a:pt x="2353" y="1"/>
                    <a:pt x="2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11;p64">
              <a:extLst>
                <a:ext uri="{FF2B5EF4-FFF2-40B4-BE49-F238E27FC236}">
                  <a16:creationId xmlns:a16="http://schemas.microsoft.com/office/drawing/2014/main" id="{963F5A74-4E02-4F29-B8B4-D394D85DD3E6}"/>
                </a:ext>
              </a:extLst>
            </p:cNvPr>
            <p:cNvSpPr/>
            <p:nvPr/>
          </p:nvSpPr>
          <p:spPr>
            <a:xfrm>
              <a:off x="-2016600" y="1436150"/>
              <a:ext cx="370500" cy="286175"/>
            </a:xfrm>
            <a:custGeom>
              <a:avLst/>
              <a:gdLst/>
              <a:ahLst/>
              <a:cxnLst/>
              <a:rect l="l" t="t" r="r" b="b"/>
              <a:pathLst>
                <a:path w="14820" h="11447" extrusionOk="0">
                  <a:moveTo>
                    <a:pt x="6624" y="0"/>
                  </a:moveTo>
                  <a:cubicBezTo>
                    <a:pt x="6213" y="0"/>
                    <a:pt x="5819" y="39"/>
                    <a:pt x="5449" y="126"/>
                  </a:cubicBezTo>
                  <a:cubicBezTo>
                    <a:pt x="2126" y="907"/>
                    <a:pt x="2792" y="1883"/>
                    <a:pt x="2792" y="1883"/>
                  </a:cubicBezTo>
                  <a:cubicBezTo>
                    <a:pt x="2792" y="1883"/>
                    <a:pt x="0" y="3054"/>
                    <a:pt x="0" y="5006"/>
                  </a:cubicBezTo>
                  <a:cubicBezTo>
                    <a:pt x="0" y="6958"/>
                    <a:pt x="399" y="9170"/>
                    <a:pt x="1064" y="10015"/>
                  </a:cubicBezTo>
                  <a:cubicBezTo>
                    <a:pt x="1728" y="10862"/>
                    <a:pt x="2259" y="11447"/>
                    <a:pt x="2259" y="11447"/>
                  </a:cubicBezTo>
                  <a:lnTo>
                    <a:pt x="2392" y="8650"/>
                  </a:lnTo>
                  <a:lnTo>
                    <a:pt x="4320" y="5332"/>
                  </a:lnTo>
                  <a:cubicBezTo>
                    <a:pt x="4320" y="5332"/>
                    <a:pt x="7509" y="7348"/>
                    <a:pt x="9104" y="7348"/>
                  </a:cubicBezTo>
                  <a:cubicBezTo>
                    <a:pt x="10699" y="7348"/>
                    <a:pt x="11762" y="7153"/>
                    <a:pt x="11762" y="7153"/>
                  </a:cubicBezTo>
                  <a:lnTo>
                    <a:pt x="12360" y="10471"/>
                  </a:lnTo>
                  <a:lnTo>
                    <a:pt x="13225" y="8065"/>
                  </a:lnTo>
                  <a:lnTo>
                    <a:pt x="13225" y="5852"/>
                  </a:lnTo>
                  <a:cubicBezTo>
                    <a:pt x="13225" y="5852"/>
                    <a:pt x="14819" y="4356"/>
                    <a:pt x="14486" y="3380"/>
                  </a:cubicBezTo>
                  <a:cubicBezTo>
                    <a:pt x="14192" y="2512"/>
                    <a:pt x="9906" y="0"/>
                    <a:pt x="6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12;p64">
              <a:extLst>
                <a:ext uri="{FF2B5EF4-FFF2-40B4-BE49-F238E27FC236}">
                  <a16:creationId xmlns:a16="http://schemas.microsoft.com/office/drawing/2014/main" id="{78898D2D-2D68-4840-8292-4AF4AE1E8A28}"/>
                </a:ext>
              </a:extLst>
            </p:cNvPr>
            <p:cNvSpPr/>
            <p:nvPr/>
          </p:nvSpPr>
          <p:spPr>
            <a:xfrm>
              <a:off x="-2023100" y="1429700"/>
              <a:ext cx="383350" cy="308675"/>
            </a:xfrm>
            <a:custGeom>
              <a:avLst/>
              <a:gdLst/>
              <a:ahLst/>
              <a:cxnLst/>
              <a:rect l="l" t="t" r="r" b="b"/>
              <a:pathLst>
                <a:path w="15334" h="12347" extrusionOk="0">
                  <a:moveTo>
                    <a:pt x="6890" y="517"/>
                  </a:moveTo>
                  <a:cubicBezTo>
                    <a:pt x="10065" y="517"/>
                    <a:pt x="14246" y="2975"/>
                    <a:pt x="14502" y="3721"/>
                  </a:cubicBezTo>
                  <a:cubicBezTo>
                    <a:pt x="14729" y="4386"/>
                    <a:pt x="13691" y="5561"/>
                    <a:pt x="13308" y="5919"/>
                  </a:cubicBezTo>
                  <a:lnTo>
                    <a:pt x="13226" y="5997"/>
                  </a:lnTo>
                  <a:lnTo>
                    <a:pt x="13226" y="8277"/>
                  </a:lnTo>
                  <a:lnTo>
                    <a:pt x="12706" y="9725"/>
                  </a:lnTo>
                  <a:lnTo>
                    <a:pt x="12234" y="7107"/>
                  </a:lnTo>
                  <a:lnTo>
                    <a:pt x="11977" y="7154"/>
                  </a:lnTo>
                  <a:cubicBezTo>
                    <a:pt x="11966" y="7157"/>
                    <a:pt x="10915" y="7345"/>
                    <a:pt x="9365" y="7345"/>
                  </a:cubicBezTo>
                  <a:cubicBezTo>
                    <a:pt x="7864" y="7345"/>
                    <a:pt x="4750" y="5389"/>
                    <a:pt x="4720" y="5369"/>
                  </a:cubicBezTo>
                  <a:lnTo>
                    <a:pt x="4491" y="5224"/>
                  </a:lnTo>
                  <a:lnTo>
                    <a:pt x="2395" y="8831"/>
                  </a:lnTo>
                  <a:lnTo>
                    <a:pt x="2291" y="11045"/>
                  </a:lnTo>
                  <a:cubicBezTo>
                    <a:pt x="2085" y="10803"/>
                    <a:pt x="1819" y="10482"/>
                    <a:pt x="1529" y="10112"/>
                  </a:cubicBezTo>
                  <a:cubicBezTo>
                    <a:pt x="954" y="9381"/>
                    <a:pt x="521" y="7297"/>
                    <a:pt x="521" y="5264"/>
                  </a:cubicBezTo>
                  <a:cubicBezTo>
                    <a:pt x="521" y="3509"/>
                    <a:pt x="3127" y="2392"/>
                    <a:pt x="3153" y="2381"/>
                  </a:cubicBezTo>
                  <a:lnTo>
                    <a:pt x="3452" y="2267"/>
                  </a:lnTo>
                  <a:lnTo>
                    <a:pt x="3273" y="2004"/>
                  </a:lnTo>
                  <a:cubicBezTo>
                    <a:pt x="3270" y="1996"/>
                    <a:pt x="3234" y="1925"/>
                    <a:pt x="3288" y="1807"/>
                  </a:cubicBezTo>
                  <a:cubicBezTo>
                    <a:pt x="3376" y="1609"/>
                    <a:pt x="3795" y="1102"/>
                    <a:pt x="5770" y="637"/>
                  </a:cubicBezTo>
                  <a:cubicBezTo>
                    <a:pt x="6122" y="555"/>
                    <a:pt x="6498" y="517"/>
                    <a:pt x="6890" y="517"/>
                  </a:cubicBezTo>
                  <a:close/>
                  <a:moveTo>
                    <a:pt x="6870" y="0"/>
                  </a:moveTo>
                  <a:cubicBezTo>
                    <a:pt x="6442" y="0"/>
                    <a:pt x="6031" y="41"/>
                    <a:pt x="5649" y="131"/>
                  </a:cubicBezTo>
                  <a:cubicBezTo>
                    <a:pt x="3991" y="521"/>
                    <a:pt x="3031" y="1028"/>
                    <a:pt x="2794" y="1637"/>
                  </a:cubicBezTo>
                  <a:cubicBezTo>
                    <a:pt x="2748" y="1751"/>
                    <a:pt x="2728" y="1875"/>
                    <a:pt x="2739" y="1998"/>
                  </a:cubicBezTo>
                  <a:cubicBezTo>
                    <a:pt x="2060" y="2326"/>
                    <a:pt x="0" y="3472"/>
                    <a:pt x="0" y="5264"/>
                  </a:cubicBezTo>
                  <a:cubicBezTo>
                    <a:pt x="0" y="7068"/>
                    <a:pt x="350" y="9456"/>
                    <a:pt x="1118" y="10436"/>
                  </a:cubicBezTo>
                  <a:cubicBezTo>
                    <a:pt x="1781" y="11278"/>
                    <a:pt x="2321" y="11874"/>
                    <a:pt x="2326" y="11880"/>
                  </a:cubicBezTo>
                  <a:lnTo>
                    <a:pt x="2750" y="12347"/>
                  </a:lnTo>
                  <a:lnTo>
                    <a:pt x="2910" y="8983"/>
                  </a:lnTo>
                  <a:lnTo>
                    <a:pt x="4671" y="5952"/>
                  </a:lnTo>
                  <a:cubicBezTo>
                    <a:pt x="5444" y="6420"/>
                    <a:pt x="7950" y="7867"/>
                    <a:pt x="9364" y="7867"/>
                  </a:cubicBezTo>
                  <a:cubicBezTo>
                    <a:pt x="10524" y="7867"/>
                    <a:pt x="11400" y="7767"/>
                    <a:pt x="11811" y="7708"/>
                  </a:cubicBezTo>
                  <a:lnTo>
                    <a:pt x="12537" y="11733"/>
                  </a:lnTo>
                  <a:lnTo>
                    <a:pt x="13729" y="8410"/>
                  </a:lnTo>
                  <a:lnTo>
                    <a:pt x="13745" y="6221"/>
                  </a:lnTo>
                  <a:cubicBezTo>
                    <a:pt x="14107" y="5862"/>
                    <a:pt x="15334" y="4554"/>
                    <a:pt x="14993" y="3554"/>
                  </a:cubicBezTo>
                  <a:cubicBezTo>
                    <a:pt x="14632" y="2489"/>
                    <a:pt x="10216" y="0"/>
                    <a:pt x="6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13;p64">
              <a:extLst>
                <a:ext uri="{FF2B5EF4-FFF2-40B4-BE49-F238E27FC236}">
                  <a16:creationId xmlns:a16="http://schemas.microsoft.com/office/drawing/2014/main" id="{ED532CA6-4F50-4A04-8D2A-8596DE5773DC}"/>
                </a:ext>
              </a:extLst>
            </p:cNvPr>
            <p:cNvSpPr/>
            <p:nvPr/>
          </p:nvSpPr>
          <p:spPr>
            <a:xfrm>
              <a:off x="-1980075" y="1528775"/>
              <a:ext cx="274175" cy="374925"/>
            </a:xfrm>
            <a:custGeom>
              <a:avLst/>
              <a:gdLst/>
              <a:ahLst/>
              <a:cxnLst/>
              <a:rect l="l" t="t" r="r" b="b"/>
              <a:pathLst>
                <a:path w="10967" h="14997" extrusionOk="0">
                  <a:moveTo>
                    <a:pt x="2061" y="0"/>
                  </a:moveTo>
                  <a:cubicBezTo>
                    <a:pt x="2061" y="0"/>
                    <a:pt x="1862" y="2213"/>
                    <a:pt x="1064" y="3513"/>
                  </a:cubicBezTo>
                  <a:cubicBezTo>
                    <a:pt x="340" y="4696"/>
                    <a:pt x="54" y="4750"/>
                    <a:pt x="8" y="4750"/>
                  </a:cubicBezTo>
                  <a:cubicBezTo>
                    <a:pt x="3" y="4750"/>
                    <a:pt x="1" y="4750"/>
                    <a:pt x="1" y="4750"/>
                  </a:cubicBezTo>
                  <a:lnTo>
                    <a:pt x="1" y="4750"/>
                  </a:lnTo>
                  <a:cubicBezTo>
                    <a:pt x="1" y="4750"/>
                    <a:pt x="799" y="9628"/>
                    <a:pt x="1464" y="10930"/>
                  </a:cubicBezTo>
                  <a:cubicBezTo>
                    <a:pt x="2127" y="12232"/>
                    <a:pt x="4188" y="14508"/>
                    <a:pt x="4653" y="14834"/>
                  </a:cubicBezTo>
                  <a:cubicBezTo>
                    <a:pt x="4832" y="14959"/>
                    <a:pt x="5197" y="14997"/>
                    <a:pt x="5616" y="14997"/>
                  </a:cubicBezTo>
                  <a:cubicBezTo>
                    <a:pt x="6288" y="14997"/>
                    <a:pt x="7101" y="14898"/>
                    <a:pt x="7511" y="14898"/>
                  </a:cubicBezTo>
                  <a:cubicBezTo>
                    <a:pt x="8175" y="14898"/>
                    <a:pt x="10102" y="10995"/>
                    <a:pt x="10434" y="10280"/>
                  </a:cubicBezTo>
                  <a:cubicBezTo>
                    <a:pt x="10767" y="9564"/>
                    <a:pt x="10967" y="3449"/>
                    <a:pt x="10967" y="3449"/>
                  </a:cubicBezTo>
                  <a:lnTo>
                    <a:pt x="10369" y="2342"/>
                  </a:lnTo>
                  <a:cubicBezTo>
                    <a:pt x="10369" y="2342"/>
                    <a:pt x="9301" y="2610"/>
                    <a:pt x="7955" y="2610"/>
                  </a:cubicBezTo>
                  <a:cubicBezTo>
                    <a:pt x="7099" y="2610"/>
                    <a:pt x="6130" y="2501"/>
                    <a:pt x="5251" y="2147"/>
                  </a:cubicBezTo>
                  <a:cubicBezTo>
                    <a:pt x="2992" y="1237"/>
                    <a:pt x="2061" y="0"/>
                    <a:pt x="2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14;p64">
              <a:extLst>
                <a:ext uri="{FF2B5EF4-FFF2-40B4-BE49-F238E27FC236}">
                  <a16:creationId xmlns:a16="http://schemas.microsoft.com/office/drawing/2014/main" id="{4CD54044-0834-44E8-A892-9E349AD992B1}"/>
                </a:ext>
              </a:extLst>
            </p:cNvPr>
            <p:cNvSpPr/>
            <p:nvPr/>
          </p:nvSpPr>
          <p:spPr>
            <a:xfrm>
              <a:off x="-1988075" y="1511425"/>
              <a:ext cx="288725" cy="398775"/>
            </a:xfrm>
            <a:custGeom>
              <a:avLst/>
              <a:gdLst/>
              <a:ahLst/>
              <a:cxnLst/>
              <a:rect l="l" t="t" r="r" b="b"/>
              <a:pathLst>
                <a:path w="11549" h="15951" extrusionOk="0">
                  <a:moveTo>
                    <a:pt x="2570" y="1279"/>
                  </a:moveTo>
                  <a:cubicBezTo>
                    <a:pt x="3048" y="1737"/>
                    <a:pt x="3978" y="2478"/>
                    <a:pt x="5475" y="3082"/>
                  </a:cubicBezTo>
                  <a:cubicBezTo>
                    <a:pt x="6394" y="3452"/>
                    <a:pt x="7398" y="3565"/>
                    <a:pt x="8281" y="3565"/>
                  </a:cubicBezTo>
                  <a:cubicBezTo>
                    <a:pt x="9311" y="3565"/>
                    <a:pt x="10176" y="3412"/>
                    <a:pt x="10553" y="3333"/>
                  </a:cubicBezTo>
                  <a:lnTo>
                    <a:pt x="11024" y="4204"/>
                  </a:lnTo>
                  <a:cubicBezTo>
                    <a:pt x="10945" y="6554"/>
                    <a:pt x="10742" y="10382"/>
                    <a:pt x="10519" y="10864"/>
                  </a:cubicBezTo>
                  <a:cubicBezTo>
                    <a:pt x="9709" y="12607"/>
                    <a:pt x="8254" y="15216"/>
                    <a:pt x="7831" y="15332"/>
                  </a:cubicBezTo>
                  <a:cubicBezTo>
                    <a:pt x="7647" y="15332"/>
                    <a:pt x="7383" y="15351"/>
                    <a:pt x="7088" y="15373"/>
                  </a:cubicBezTo>
                  <a:cubicBezTo>
                    <a:pt x="6757" y="15398"/>
                    <a:pt x="6310" y="15431"/>
                    <a:pt x="5920" y="15431"/>
                  </a:cubicBezTo>
                  <a:cubicBezTo>
                    <a:pt x="5560" y="15431"/>
                    <a:pt x="5249" y="15403"/>
                    <a:pt x="5122" y="15314"/>
                  </a:cubicBezTo>
                  <a:cubicBezTo>
                    <a:pt x="4729" y="15039"/>
                    <a:pt x="2669" y="12786"/>
                    <a:pt x="2015" y="11505"/>
                  </a:cubicBezTo>
                  <a:cubicBezTo>
                    <a:pt x="1451" y="10402"/>
                    <a:pt x="769" y="6526"/>
                    <a:pt x="612" y="5601"/>
                  </a:cubicBezTo>
                  <a:cubicBezTo>
                    <a:pt x="830" y="5448"/>
                    <a:pt x="1143" y="5100"/>
                    <a:pt x="1607" y="4343"/>
                  </a:cubicBezTo>
                  <a:cubicBezTo>
                    <a:pt x="2182" y="3402"/>
                    <a:pt x="2456" y="2039"/>
                    <a:pt x="2570" y="1279"/>
                  </a:cubicBezTo>
                  <a:close/>
                  <a:moveTo>
                    <a:pt x="2182" y="1"/>
                  </a:moveTo>
                  <a:lnTo>
                    <a:pt x="2122" y="669"/>
                  </a:lnTo>
                  <a:cubicBezTo>
                    <a:pt x="2120" y="691"/>
                    <a:pt x="1919" y="2835"/>
                    <a:pt x="1163" y="4070"/>
                  </a:cubicBezTo>
                  <a:cubicBezTo>
                    <a:pt x="656" y="4896"/>
                    <a:pt x="395" y="5118"/>
                    <a:pt x="311" y="5172"/>
                  </a:cubicBezTo>
                  <a:lnTo>
                    <a:pt x="0" y="5096"/>
                  </a:lnTo>
                  <a:lnTo>
                    <a:pt x="64" y="5485"/>
                  </a:lnTo>
                  <a:cubicBezTo>
                    <a:pt x="97" y="5686"/>
                    <a:pt x="876" y="10420"/>
                    <a:pt x="1551" y="11743"/>
                  </a:cubicBezTo>
                  <a:cubicBezTo>
                    <a:pt x="2234" y="13080"/>
                    <a:pt x="4317" y="15386"/>
                    <a:pt x="4824" y="15741"/>
                  </a:cubicBezTo>
                  <a:cubicBezTo>
                    <a:pt x="5050" y="15899"/>
                    <a:pt x="5435" y="15951"/>
                    <a:pt x="5931" y="15951"/>
                  </a:cubicBezTo>
                  <a:cubicBezTo>
                    <a:pt x="6280" y="15951"/>
                    <a:pt x="6685" y="15925"/>
                    <a:pt x="7126" y="15891"/>
                  </a:cubicBezTo>
                  <a:cubicBezTo>
                    <a:pt x="7407" y="15871"/>
                    <a:pt x="7657" y="15852"/>
                    <a:pt x="7831" y="15852"/>
                  </a:cubicBezTo>
                  <a:cubicBezTo>
                    <a:pt x="8749" y="15852"/>
                    <a:pt x="10764" y="11571"/>
                    <a:pt x="10990" y="11082"/>
                  </a:cubicBezTo>
                  <a:cubicBezTo>
                    <a:pt x="11335" y="10340"/>
                    <a:pt x="11525" y="4781"/>
                    <a:pt x="11546" y="4149"/>
                  </a:cubicBezTo>
                  <a:lnTo>
                    <a:pt x="11548" y="4079"/>
                  </a:lnTo>
                  <a:lnTo>
                    <a:pt x="10821" y="2734"/>
                  </a:lnTo>
                  <a:lnTo>
                    <a:pt x="10626" y="2783"/>
                  </a:lnTo>
                  <a:cubicBezTo>
                    <a:pt x="10609" y="2787"/>
                    <a:pt x="9569" y="3041"/>
                    <a:pt x="8272" y="3041"/>
                  </a:cubicBezTo>
                  <a:cubicBezTo>
                    <a:pt x="7443" y="3041"/>
                    <a:pt x="6508" y="2937"/>
                    <a:pt x="5668" y="2598"/>
                  </a:cubicBezTo>
                  <a:cubicBezTo>
                    <a:pt x="3514" y="1730"/>
                    <a:pt x="2597" y="548"/>
                    <a:pt x="2589" y="536"/>
                  </a:cubicBezTo>
                  <a:lnTo>
                    <a:pt x="2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15;p64">
              <a:extLst>
                <a:ext uri="{FF2B5EF4-FFF2-40B4-BE49-F238E27FC236}">
                  <a16:creationId xmlns:a16="http://schemas.microsoft.com/office/drawing/2014/main" id="{D6826597-EEF7-4CE4-9B34-3BA3DEC6BE4C}"/>
                </a:ext>
              </a:extLst>
            </p:cNvPr>
            <p:cNvSpPr/>
            <p:nvPr/>
          </p:nvSpPr>
          <p:spPr>
            <a:xfrm>
              <a:off x="-1973400" y="1644225"/>
              <a:ext cx="121300" cy="101100"/>
            </a:xfrm>
            <a:custGeom>
              <a:avLst/>
              <a:gdLst/>
              <a:ahLst/>
              <a:cxnLst/>
              <a:rect l="l" t="t" r="r" b="b"/>
              <a:pathLst>
                <a:path w="4852" h="4044" extrusionOk="0">
                  <a:moveTo>
                    <a:pt x="2260" y="1"/>
                  </a:moveTo>
                  <a:cubicBezTo>
                    <a:pt x="797" y="1"/>
                    <a:pt x="0" y="456"/>
                    <a:pt x="0" y="456"/>
                  </a:cubicBezTo>
                  <a:cubicBezTo>
                    <a:pt x="0" y="456"/>
                    <a:pt x="0" y="2668"/>
                    <a:pt x="731" y="3514"/>
                  </a:cubicBezTo>
                  <a:cubicBezTo>
                    <a:pt x="1052" y="3885"/>
                    <a:pt x="1642" y="4043"/>
                    <a:pt x="2254" y="4043"/>
                  </a:cubicBezTo>
                  <a:cubicBezTo>
                    <a:pt x="3035" y="4043"/>
                    <a:pt x="3851" y="3785"/>
                    <a:pt x="4186" y="3384"/>
                  </a:cubicBezTo>
                  <a:cubicBezTo>
                    <a:pt x="4785" y="2668"/>
                    <a:pt x="4851" y="651"/>
                    <a:pt x="4851" y="651"/>
                  </a:cubicBezTo>
                  <a:cubicBezTo>
                    <a:pt x="4851" y="651"/>
                    <a:pt x="372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16;p64">
              <a:extLst>
                <a:ext uri="{FF2B5EF4-FFF2-40B4-BE49-F238E27FC236}">
                  <a16:creationId xmlns:a16="http://schemas.microsoft.com/office/drawing/2014/main" id="{04DF1795-56C9-4AB2-978B-275C02DD6A2F}"/>
                </a:ext>
              </a:extLst>
            </p:cNvPr>
            <p:cNvSpPr/>
            <p:nvPr/>
          </p:nvSpPr>
          <p:spPr>
            <a:xfrm>
              <a:off x="-1979900" y="1637725"/>
              <a:ext cx="134425" cy="114125"/>
            </a:xfrm>
            <a:custGeom>
              <a:avLst/>
              <a:gdLst/>
              <a:ahLst/>
              <a:cxnLst/>
              <a:rect l="l" t="t" r="r" b="b"/>
              <a:pathLst>
                <a:path w="5377" h="4565" extrusionOk="0">
                  <a:moveTo>
                    <a:pt x="2520" y="520"/>
                  </a:moveTo>
                  <a:cubicBezTo>
                    <a:pt x="3605" y="520"/>
                    <a:pt x="4509" y="904"/>
                    <a:pt x="4844" y="1065"/>
                  </a:cubicBezTo>
                  <a:cubicBezTo>
                    <a:pt x="4806" y="1697"/>
                    <a:pt x="4651" y="2993"/>
                    <a:pt x="4247" y="3477"/>
                  </a:cubicBezTo>
                  <a:cubicBezTo>
                    <a:pt x="3978" y="3799"/>
                    <a:pt x="3261" y="4036"/>
                    <a:pt x="2542" y="4042"/>
                  </a:cubicBezTo>
                  <a:cubicBezTo>
                    <a:pt x="2535" y="4042"/>
                    <a:pt x="2528" y="4043"/>
                    <a:pt x="2521" y="4043"/>
                  </a:cubicBezTo>
                  <a:cubicBezTo>
                    <a:pt x="1914" y="4043"/>
                    <a:pt x="1431" y="3885"/>
                    <a:pt x="1188" y="3604"/>
                  </a:cubicBezTo>
                  <a:cubicBezTo>
                    <a:pt x="685" y="3023"/>
                    <a:pt x="543" y="1569"/>
                    <a:pt x="523" y="880"/>
                  </a:cubicBezTo>
                  <a:cubicBezTo>
                    <a:pt x="797" y="762"/>
                    <a:pt x="1485" y="521"/>
                    <a:pt x="2520" y="520"/>
                  </a:cubicBezTo>
                  <a:close/>
                  <a:moveTo>
                    <a:pt x="2520" y="0"/>
                  </a:moveTo>
                  <a:cubicBezTo>
                    <a:pt x="1005" y="0"/>
                    <a:pt x="166" y="470"/>
                    <a:pt x="131" y="490"/>
                  </a:cubicBezTo>
                  <a:lnTo>
                    <a:pt x="0" y="565"/>
                  </a:lnTo>
                  <a:lnTo>
                    <a:pt x="0" y="716"/>
                  </a:lnTo>
                  <a:cubicBezTo>
                    <a:pt x="0" y="812"/>
                    <a:pt x="9" y="3036"/>
                    <a:pt x="794" y="3944"/>
                  </a:cubicBezTo>
                  <a:cubicBezTo>
                    <a:pt x="1140" y="4345"/>
                    <a:pt x="1749" y="4564"/>
                    <a:pt x="2511" y="4564"/>
                  </a:cubicBezTo>
                  <a:cubicBezTo>
                    <a:pt x="2524" y="4564"/>
                    <a:pt x="2534" y="4564"/>
                    <a:pt x="2547" y="4563"/>
                  </a:cubicBezTo>
                  <a:cubicBezTo>
                    <a:pt x="3284" y="4557"/>
                    <a:pt x="4220" y="4322"/>
                    <a:pt x="4646" y="3811"/>
                  </a:cubicBezTo>
                  <a:cubicBezTo>
                    <a:pt x="5284" y="3048"/>
                    <a:pt x="5364" y="1135"/>
                    <a:pt x="5372" y="920"/>
                  </a:cubicBezTo>
                  <a:lnTo>
                    <a:pt x="5376" y="763"/>
                  </a:lnTo>
                  <a:lnTo>
                    <a:pt x="5241" y="686"/>
                  </a:lnTo>
                  <a:cubicBezTo>
                    <a:pt x="5192" y="658"/>
                    <a:pt x="4034" y="0"/>
                    <a:pt x="25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17;p64">
              <a:extLst>
                <a:ext uri="{FF2B5EF4-FFF2-40B4-BE49-F238E27FC236}">
                  <a16:creationId xmlns:a16="http://schemas.microsoft.com/office/drawing/2014/main" id="{A2F35687-197B-4CEB-936F-9BBDA23B79AD}"/>
                </a:ext>
              </a:extLst>
            </p:cNvPr>
            <p:cNvSpPr/>
            <p:nvPr/>
          </p:nvSpPr>
          <p:spPr>
            <a:xfrm>
              <a:off x="-1828875" y="1644225"/>
              <a:ext cx="121325" cy="101100"/>
            </a:xfrm>
            <a:custGeom>
              <a:avLst/>
              <a:gdLst/>
              <a:ahLst/>
              <a:cxnLst/>
              <a:rect l="l" t="t" r="r" b="b"/>
              <a:pathLst>
                <a:path w="4853" h="4044" extrusionOk="0">
                  <a:moveTo>
                    <a:pt x="2593" y="1"/>
                  </a:moveTo>
                  <a:cubicBezTo>
                    <a:pt x="1130" y="1"/>
                    <a:pt x="0" y="651"/>
                    <a:pt x="0" y="651"/>
                  </a:cubicBezTo>
                  <a:cubicBezTo>
                    <a:pt x="0" y="651"/>
                    <a:pt x="67" y="2668"/>
                    <a:pt x="665" y="3384"/>
                  </a:cubicBezTo>
                  <a:cubicBezTo>
                    <a:pt x="1000" y="3785"/>
                    <a:pt x="1816" y="4043"/>
                    <a:pt x="2597" y="4043"/>
                  </a:cubicBezTo>
                  <a:cubicBezTo>
                    <a:pt x="3209" y="4043"/>
                    <a:pt x="3800" y="3885"/>
                    <a:pt x="4121" y="3514"/>
                  </a:cubicBezTo>
                  <a:cubicBezTo>
                    <a:pt x="4852" y="2668"/>
                    <a:pt x="4852" y="456"/>
                    <a:pt x="4852" y="456"/>
                  </a:cubicBezTo>
                  <a:cubicBezTo>
                    <a:pt x="4852" y="456"/>
                    <a:pt x="4054" y="1"/>
                    <a:pt x="2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18;p64">
              <a:extLst>
                <a:ext uri="{FF2B5EF4-FFF2-40B4-BE49-F238E27FC236}">
                  <a16:creationId xmlns:a16="http://schemas.microsoft.com/office/drawing/2014/main" id="{7939C684-1A09-4D74-BA6B-26BCD8A0596F}"/>
                </a:ext>
              </a:extLst>
            </p:cNvPr>
            <p:cNvSpPr/>
            <p:nvPr/>
          </p:nvSpPr>
          <p:spPr>
            <a:xfrm>
              <a:off x="-1835500" y="1637725"/>
              <a:ext cx="134450" cy="114125"/>
            </a:xfrm>
            <a:custGeom>
              <a:avLst/>
              <a:gdLst/>
              <a:ahLst/>
              <a:cxnLst/>
              <a:rect l="l" t="t" r="r" b="b"/>
              <a:pathLst>
                <a:path w="5378" h="4565" extrusionOk="0">
                  <a:moveTo>
                    <a:pt x="2853" y="522"/>
                  </a:moveTo>
                  <a:cubicBezTo>
                    <a:pt x="2854" y="522"/>
                    <a:pt x="2856" y="522"/>
                    <a:pt x="2858" y="522"/>
                  </a:cubicBezTo>
                  <a:cubicBezTo>
                    <a:pt x="3893" y="522"/>
                    <a:pt x="4580" y="762"/>
                    <a:pt x="4855" y="880"/>
                  </a:cubicBezTo>
                  <a:cubicBezTo>
                    <a:pt x="4834" y="1569"/>
                    <a:pt x="4692" y="3023"/>
                    <a:pt x="4190" y="3604"/>
                  </a:cubicBezTo>
                  <a:cubicBezTo>
                    <a:pt x="3944" y="3889"/>
                    <a:pt x="3444" y="4044"/>
                    <a:pt x="2836" y="4044"/>
                  </a:cubicBezTo>
                  <a:cubicBezTo>
                    <a:pt x="2117" y="4038"/>
                    <a:pt x="1400" y="3799"/>
                    <a:pt x="1131" y="3477"/>
                  </a:cubicBezTo>
                  <a:cubicBezTo>
                    <a:pt x="727" y="2994"/>
                    <a:pt x="572" y="1698"/>
                    <a:pt x="534" y="1066"/>
                  </a:cubicBezTo>
                  <a:lnTo>
                    <a:pt x="533" y="1066"/>
                  </a:lnTo>
                  <a:cubicBezTo>
                    <a:pt x="867" y="904"/>
                    <a:pt x="1769" y="522"/>
                    <a:pt x="2853" y="522"/>
                  </a:cubicBezTo>
                  <a:close/>
                  <a:moveTo>
                    <a:pt x="2858" y="0"/>
                  </a:moveTo>
                  <a:cubicBezTo>
                    <a:pt x="1343" y="0"/>
                    <a:pt x="184" y="658"/>
                    <a:pt x="136" y="686"/>
                  </a:cubicBezTo>
                  <a:lnTo>
                    <a:pt x="0" y="763"/>
                  </a:lnTo>
                  <a:lnTo>
                    <a:pt x="5" y="920"/>
                  </a:lnTo>
                  <a:cubicBezTo>
                    <a:pt x="12" y="1136"/>
                    <a:pt x="93" y="3050"/>
                    <a:pt x="730" y="3811"/>
                  </a:cubicBezTo>
                  <a:cubicBezTo>
                    <a:pt x="1158" y="4322"/>
                    <a:pt x="2094" y="4558"/>
                    <a:pt x="2831" y="4564"/>
                  </a:cubicBezTo>
                  <a:lnTo>
                    <a:pt x="2865" y="4564"/>
                  </a:lnTo>
                  <a:cubicBezTo>
                    <a:pt x="3628" y="4564"/>
                    <a:pt x="4237" y="4345"/>
                    <a:pt x="4583" y="3944"/>
                  </a:cubicBezTo>
                  <a:cubicBezTo>
                    <a:pt x="5368" y="3036"/>
                    <a:pt x="5378" y="811"/>
                    <a:pt x="5378" y="717"/>
                  </a:cubicBezTo>
                  <a:lnTo>
                    <a:pt x="5378" y="566"/>
                  </a:lnTo>
                  <a:lnTo>
                    <a:pt x="5246" y="491"/>
                  </a:lnTo>
                  <a:cubicBezTo>
                    <a:pt x="5211" y="470"/>
                    <a:pt x="4373" y="0"/>
                    <a:pt x="2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19;p64">
              <a:extLst>
                <a:ext uri="{FF2B5EF4-FFF2-40B4-BE49-F238E27FC236}">
                  <a16:creationId xmlns:a16="http://schemas.microsoft.com/office/drawing/2014/main" id="{9CC8E2FA-3866-4E54-A2EF-11B15E3BCFE7}"/>
                </a:ext>
              </a:extLst>
            </p:cNvPr>
            <p:cNvSpPr/>
            <p:nvPr/>
          </p:nvSpPr>
          <p:spPr>
            <a:xfrm>
              <a:off x="-1852125" y="1660500"/>
              <a:ext cx="23275" cy="25"/>
            </a:xfrm>
            <a:custGeom>
              <a:avLst/>
              <a:gdLst/>
              <a:ahLst/>
              <a:cxnLst/>
              <a:rect l="l" t="t" r="r" b="b"/>
              <a:pathLst>
                <a:path w="931" h="1" extrusionOk="0">
                  <a:moveTo>
                    <a:pt x="0" y="0"/>
                  </a:moveTo>
                  <a:lnTo>
                    <a:pt x="93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20;p64">
              <a:extLst>
                <a:ext uri="{FF2B5EF4-FFF2-40B4-BE49-F238E27FC236}">
                  <a16:creationId xmlns:a16="http://schemas.microsoft.com/office/drawing/2014/main" id="{6A454631-8B32-4F44-AB45-E7F857244526}"/>
                </a:ext>
              </a:extLst>
            </p:cNvPr>
            <p:cNvSpPr/>
            <p:nvPr/>
          </p:nvSpPr>
          <p:spPr>
            <a:xfrm>
              <a:off x="-1852125" y="1653975"/>
              <a:ext cx="23275" cy="13050"/>
            </a:xfrm>
            <a:custGeom>
              <a:avLst/>
              <a:gdLst/>
              <a:ahLst/>
              <a:cxnLst/>
              <a:rect l="l" t="t" r="r" b="b"/>
              <a:pathLst>
                <a:path w="931" h="522" extrusionOk="0">
                  <a:moveTo>
                    <a:pt x="0" y="1"/>
                  </a:moveTo>
                  <a:lnTo>
                    <a:pt x="0" y="521"/>
                  </a:lnTo>
                  <a:lnTo>
                    <a:pt x="930" y="521"/>
                  </a:lnTo>
                  <a:lnTo>
                    <a:pt x="9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21;p64">
              <a:extLst>
                <a:ext uri="{FF2B5EF4-FFF2-40B4-BE49-F238E27FC236}">
                  <a16:creationId xmlns:a16="http://schemas.microsoft.com/office/drawing/2014/main" id="{3F9C7FD7-3086-40ED-8533-CE545DABF3B7}"/>
                </a:ext>
              </a:extLst>
            </p:cNvPr>
            <p:cNvSpPr/>
            <p:nvPr/>
          </p:nvSpPr>
          <p:spPr>
            <a:xfrm>
              <a:off x="-2238925" y="2688100"/>
              <a:ext cx="229700" cy="146800"/>
            </a:xfrm>
            <a:custGeom>
              <a:avLst/>
              <a:gdLst/>
              <a:ahLst/>
              <a:cxnLst/>
              <a:rect l="l" t="t" r="r" b="b"/>
              <a:pathLst>
                <a:path w="9188" h="5872" extrusionOk="0">
                  <a:moveTo>
                    <a:pt x="5998" y="0"/>
                  </a:moveTo>
                  <a:lnTo>
                    <a:pt x="1787" y="125"/>
                  </a:lnTo>
                  <a:lnTo>
                    <a:pt x="1" y="3248"/>
                  </a:lnTo>
                  <a:cubicBezTo>
                    <a:pt x="1" y="3248"/>
                    <a:pt x="3828" y="5872"/>
                    <a:pt x="5233" y="5872"/>
                  </a:cubicBezTo>
                  <a:cubicBezTo>
                    <a:pt x="6636" y="5872"/>
                    <a:pt x="7402" y="3997"/>
                    <a:pt x="7402" y="3997"/>
                  </a:cubicBezTo>
                  <a:cubicBezTo>
                    <a:pt x="7402" y="3997"/>
                    <a:pt x="7735" y="4079"/>
                    <a:pt x="8092" y="4079"/>
                  </a:cubicBezTo>
                  <a:cubicBezTo>
                    <a:pt x="8360" y="4079"/>
                    <a:pt x="8641" y="4033"/>
                    <a:pt x="8805" y="3873"/>
                  </a:cubicBezTo>
                  <a:cubicBezTo>
                    <a:pt x="9188" y="3498"/>
                    <a:pt x="9188" y="2874"/>
                    <a:pt x="9188" y="2874"/>
                  </a:cubicBezTo>
                  <a:lnTo>
                    <a:pt x="59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22;p64">
              <a:extLst>
                <a:ext uri="{FF2B5EF4-FFF2-40B4-BE49-F238E27FC236}">
                  <a16:creationId xmlns:a16="http://schemas.microsoft.com/office/drawing/2014/main" id="{CFC88B45-3399-4804-B56E-73BF00CCE247}"/>
                </a:ext>
              </a:extLst>
            </p:cNvPr>
            <p:cNvSpPr/>
            <p:nvPr/>
          </p:nvSpPr>
          <p:spPr>
            <a:xfrm>
              <a:off x="-2247550" y="2681525"/>
              <a:ext cx="244850" cy="159900"/>
            </a:xfrm>
            <a:custGeom>
              <a:avLst/>
              <a:gdLst/>
              <a:ahLst/>
              <a:cxnLst/>
              <a:rect l="l" t="t" r="r" b="b"/>
              <a:pathLst>
                <a:path w="9794" h="6396" extrusionOk="0">
                  <a:moveTo>
                    <a:pt x="6246" y="527"/>
                  </a:moveTo>
                  <a:lnTo>
                    <a:pt x="9265" y="3246"/>
                  </a:lnTo>
                  <a:cubicBezTo>
                    <a:pt x="9246" y="3414"/>
                    <a:pt x="9183" y="3741"/>
                    <a:pt x="8968" y="3950"/>
                  </a:cubicBezTo>
                  <a:cubicBezTo>
                    <a:pt x="8870" y="4047"/>
                    <a:pt x="8663" y="4083"/>
                    <a:pt x="8435" y="4083"/>
                  </a:cubicBezTo>
                  <a:cubicBezTo>
                    <a:pt x="8220" y="4083"/>
                    <a:pt x="7987" y="4051"/>
                    <a:pt x="7808" y="4008"/>
                  </a:cubicBezTo>
                  <a:lnTo>
                    <a:pt x="7590" y="3955"/>
                  </a:lnTo>
                  <a:lnTo>
                    <a:pt x="7506" y="4162"/>
                  </a:lnTo>
                  <a:cubicBezTo>
                    <a:pt x="7498" y="4179"/>
                    <a:pt x="6791" y="5874"/>
                    <a:pt x="5577" y="5874"/>
                  </a:cubicBezTo>
                  <a:cubicBezTo>
                    <a:pt x="4555" y="5874"/>
                    <a:pt x="1873" y="4222"/>
                    <a:pt x="691" y="3431"/>
                  </a:cubicBezTo>
                  <a:lnTo>
                    <a:pt x="2285" y="643"/>
                  </a:lnTo>
                  <a:lnTo>
                    <a:pt x="6246" y="527"/>
                  </a:lnTo>
                  <a:close/>
                  <a:moveTo>
                    <a:pt x="6440" y="0"/>
                  </a:moveTo>
                  <a:lnTo>
                    <a:pt x="1978" y="132"/>
                  </a:lnTo>
                  <a:lnTo>
                    <a:pt x="0" y="3591"/>
                  </a:lnTo>
                  <a:lnTo>
                    <a:pt x="198" y="3726"/>
                  </a:lnTo>
                  <a:cubicBezTo>
                    <a:pt x="356" y="3835"/>
                    <a:pt x="4110" y="6395"/>
                    <a:pt x="5577" y="6395"/>
                  </a:cubicBezTo>
                  <a:cubicBezTo>
                    <a:pt x="6863" y="6395"/>
                    <a:pt x="7642" y="5069"/>
                    <a:pt x="7897" y="4556"/>
                  </a:cubicBezTo>
                  <a:cubicBezTo>
                    <a:pt x="8036" y="4579"/>
                    <a:pt x="8226" y="4603"/>
                    <a:pt x="8427" y="4603"/>
                  </a:cubicBezTo>
                  <a:cubicBezTo>
                    <a:pt x="8752" y="4603"/>
                    <a:pt x="9109" y="4542"/>
                    <a:pt x="9333" y="4322"/>
                  </a:cubicBezTo>
                  <a:cubicBezTo>
                    <a:pt x="9788" y="3875"/>
                    <a:pt x="9793" y="3167"/>
                    <a:pt x="9793" y="3137"/>
                  </a:cubicBezTo>
                  <a:lnTo>
                    <a:pt x="9793" y="3020"/>
                  </a:lnTo>
                  <a:lnTo>
                    <a:pt x="64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23;p64">
              <a:extLst>
                <a:ext uri="{FF2B5EF4-FFF2-40B4-BE49-F238E27FC236}">
                  <a16:creationId xmlns:a16="http://schemas.microsoft.com/office/drawing/2014/main" id="{96830A13-A86C-4964-917F-F2C4C3E9AC4B}"/>
                </a:ext>
              </a:extLst>
            </p:cNvPr>
            <p:cNvSpPr/>
            <p:nvPr/>
          </p:nvSpPr>
          <p:spPr>
            <a:xfrm>
              <a:off x="-2551575" y="2079025"/>
              <a:ext cx="392425" cy="690300"/>
            </a:xfrm>
            <a:custGeom>
              <a:avLst/>
              <a:gdLst/>
              <a:ahLst/>
              <a:cxnLst/>
              <a:rect l="l" t="t" r="r" b="b"/>
              <a:pathLst>
                <a:path w="15697" h="27612" extrusionOk="0">
                  <a:moveTo>
                    <a:pt x="14166" y="1"/>
                  </a:moveTo>
                  <a:lnTo>
                    <a:pt x="0" y="18616"/>
                  </a:lnTo>
                  <a:lnTo>
                    <a:pt x="12507" y="27612"/>
                  </a:lnTo>
                  <a:lnTo>
                    <a:pt x="14293" y="24488"/>
                  </a:lnTo>
                  <a:lnTo>
                    <a:pt x="10465" y="17117"/>
                  </a:lnTo>
                  <a:lnTo>
                    <a:pt x="15696" y="12369"/>
                  </a:lnTo>
                  <a:lnTo>
                    <a:pt x="1416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24;p64">
              <a:extLst>
                <a:ext uri="{FF2B5EF4-FFF2-40B4-BE49-F238E27FC236}">
                  <a16:creationId xmlns:a16="http://schemas.microsoft.com/office/drawing/2014/main" id="{B2E7317D-6494-48B1-8E40-55AAFCA0DCC5}"/>
                </a:ext>
              </a:extLst>
            </p:cNvPr>
            <p:cNvSpPr/>
            <p:nvPr/>
          </p:nvSpPr>
          <p:spPr>
            <a:xfrm>
              <a:off x="-2560775" y="2062375"/>
              <a:ext cx="408525" cy="716425"/>
            </a:xfrm>
            <a:custGeom>
              <a:avLst/>
              <a:gdLst/>
              <a:ahLst/>
              <a:cxnLst/>
              <a:rect l="l" t="t" r="r" b="b"/>
              <a:pathLst>
                <a:path w="16341" h="28657" extrusionOk="0">
                  <a:moveTo>
                    <a:pt x="14353" y="1333"/>
                  </a:moveTo>
                  <a:lnTo>
                    <a:pt x="15789" y="12933"/>
                  </a:lnTo>
                  <a:lnTo>
                    <a:pt x="10508" y="17725"/>
                  </a:lnTo>
                  <a:lnTo>
                    <a:pt x="14364" y="25148"/>
                  </a:lnTo>
                  <a:lnTo>
                    <a:pt x="12792" y="27898"/>
                  </a:lnTo>
                  <a:lnTo>
                    <a:pt x="738" y="19228"/>
                  </a:lnTo>
                  <a:lnTo>
                    <a:pt x="14353" y="1333"/>
                  </a:lnTo>
                  <a:close/>
                  <a:moveTo>
                    <a:pt x="14714" y="1"/>
                  </a:moveTo>
                  <a:lnTo>
                    <a:pt x="0" y="19338"/>
                  </a:lnTo>
                  <a:lnTo>
                    <a:pt x="12957" y="28657"/>
                  </a:lnTo>
                  <a:lnTo>
                    <a:pt x="14957" y="25160"/>
                  </a:lnTo>
                  <a:lnTo>
                    <a:pt x="11156" y="17841"/>
                  </a:lnTo>
                  <a:lnTo>
                    <a:pt x="16340" y="13138"/>
                  </a:lnTo>
                  <a:lnTo>
                    <a:pt x="14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25;p64">
              <a:extLst>
                <a:ext uri="{FF2B5EF4-FFF2-40B4-BE49-F238E27FC236}">
                  <a16:creationId xmlns:a16="http://schemas.microsoft.com/office/drawing/2014/main" id="{D3E86E03-49F8-4D59-9866-E3E4451E2112}"/>
                </a:ext>
              </a:extLst>
            </p:cNvPr>
            <p:cNvSpPr/>
            <p:nvPr/>
          </p:nvSpPr>
          <p:spPr>
            <a:xfrm>
              <a:off x="-2282125" y="2631800"/>
              <a:ext cx="69625" cy="109675"/>
            </a:xfrm>
            <a:custGeom>
              <a:avLst/>
              <a:gdLst/>
              <a:ahLst/>
              <a:cxnLst/>
              <a:rect l="l" t="t" r="r" b="b"/>
              <a:pathLst>
                <a:path w="2785" h="4387" extrusionOk="0">
                  <a:moveTo>
                    <a:pt x="2489" y="1"/>
                  </a:moveTo>
                  <a:cubicBezTo>
                    <a:pt x="2401" y="1"/>
                    <a:pt x="2315" y="45"/>
                    <a:pt x="2266" y="126"/>
                  </a:cubicBezTo>
                  <a:lnTo>
                    <a:pt x="98" y="3999"/>
                  </a:lnTo>
                  <a:cubicBezTo>
                    <a:pt x="1" y="4173"/>
                    <a:pt x="125" y="4387"/>
                    <a:pt x="324" y="4387"/>
                  </a:cubicBezTo>
                  <a:cubicBezTo>
                    <a:pt x="418" y="4387"/>
                    <a:pt x="506" y="4335"/>
                    <a:pt x="552" y="4254"/>
                  </a:cubicBezTo>
                  <a:lnTo>
                    <a:pt x="2720" y="380"/>
                  </a:lnTo>
                  <a:cubicBezTo>
                    <a:pt x="2784" y="255"/>
                    <a:pt x="2738" y="103"/>
                    <a:pt x="2616" y="34"/>
                  </a:cubicBezTo>
                  <a:cubicBezTo>
                    <a:pt x="2576" y="11"/>
                    <a:pt x="2532" y="1"/>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26;p64">
              <a:extLst>
                <a:ext uri="{FF2B5EF4-FFF2-40B4-BE49-F238E27FC236}">
                  <a16:creationId xmlns:a16="http://schemas.microsoft.com/office/drawing/2014/main" id="{B0211A4A-340F-469D-82B9-43E18B50F12E}"/>
                </a:ext>
              </a:extLst>
            </p:cNvPr>
            <p:cNvSpPr/>
            <p:nvPr/>
          </p:nvSpPr>
          <p:spPr>
            <a:xfrm>
              <a:off x="-2339000" y="2393975"/>
              <a:ext cx="56425" cy="119500"/>
            </a:xfrm>
            <a:custGeom>
              <a:avLst/>
              <a:gdLst/>
              <a:ahLst/>
              <a:cxnLst/>
              <a:rect l="l" t="t" r="r" b="b"/>
              <a:pathLst>
                <a:path w="2257" h="4780" extrusionOk="0">
                  <a:moveTo>
                    <a:pt x="298" y="0"/>
                  </a:moveTo>
                  <a:cubicBezTo>
                    <a:pt x="267" y="0"/>
                    <a:pt x="235" y="6"/>
                    <a:pt x="204" y="18"/>
                  </a:cubicBezTo>
                  <a:cubicBezTo>
                    <a:pt x="66" y="71"/>
                    <a:pt x="0" y="230"/>
                    <a:pt x="61" y="364"/>
                  </a:cubicBezTo>
                  <a:lnTo>
                    <a:pt x="1720" y="4612"/>
                  </a:lnTo>
                  <a:cubicBezTo>
                    <a:pt x="1757" y="4713"/>
                    <a:pt x="1854" y="4779"/>
                    <a:pt x="1962" y="4779"/>
                  </a:cubicBezTo>
                  <a:cubicBezTo>
                    <a:pt x="1993" y="4779"/>
                    <a:pt x="2026" y="4772"/>
                    <a:pt x="2055" y="4761"/>
                  </a:cubicBezTo>
                  <a:cubicBezTo>
                    <a:pt x="2190" y="4708"/>
                    <a:pt x="2256" y="4558"/>
                    <a:pt x="2204" y="4423"/>
                  </a:cubicBezTo>
                  <a:lnTo>
                    <a:pt x="545" y="176"/>
                  </a:lnTo>
                  <a:cubicBezTo>
                    <a:pt x="508" y="68"/>
                    <a:pt x="40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27;p64">
              <a:extLst>
                <a:ext uri="{FF2B5EF4-FFF2-40B4-BE49-F238E27FC236}">
                  <a16:creationId xmlns:a16="http://schemas.microsoft.com/office/drawing/2014/main" id="{8054B8AF-A76A-4170-B6D2-3A6969160943}"/>
                </a:ext>
              </a:extLst>
            </p:cNvPr>
            <p:cNvSpPr/>
            <p:nvPr/>
          </p:nvSpPr>
          <p:spPr>
            <a:xfrm>
              <a:off x="-1648725" y="2688100"/>
              <a:ext cx="229725" cy="146800"/>
            </a:xfrm>
            <a:custGeom>
              <a:avLst/>
              <a:gdLst/>
              <a:ahLst/>
              <a:cxnLst/>
              <a:rect l="l" t="t" r="r" b="b"/>
              <a:pathLst>
                <a:path w="9189" h="5872" extrusionOk="0">
                  <a:moveTo>
                    <a:pt x="3191" y="0"/>
                  </a:moveTo>
                  <a:lnTo>
                    <a:pt x="0" y="2874"/>
                  </a:lnTo>
                  <a:cubicBezTo>
                    <a:pt x="0" y="2874"/>
                    <a:pt x="0" y="3498"/>
                    <a:pt x="383" y="3873"/>
                  </a:cubicBezTo>
                  <a:cubicBezTo>
                    <a:pt x="547" y="4033"/>
                    <a:pt x="828" y="4079"/>
                    <a:pt x="1096" y="4079"/>
                  </a:cubicBezTo>
                  <a:cubicBezTo>
                    <a:pt x="1453" y="4079"/>
                    <a:pt x="1786" y="3997"/>
                    <a:pt x="1786" y="3997"/>
                  </a:cubicBezTo>
                  <a:cubicBezTo>
                    <a:pt x="1786" y="3997"/>
                    <a:pt x="2553" y="5872"/>
                    <a:pt x="3956" y="5872"/>
                  </a:cubicBezTo>
                  <a:cubicBezTo>
                    <a:pt x="5360" y="5872"/>
                    <a:pt x="9189" y="3248"/>
                    <a:pt x="9189" y="3248"/>
                  </a:cubicBezTo>
                  <a:lnTo>
                    <a:pt x="7401" y="125"/>
                  </a:ln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28;p64">
              <a:extLst>
                <a:ext uri="{FF2B5EF4-FFF2-40B4-BE49-F238E27FC236}">
                  <a16:creationId xmlns:a16="http://schemas.microsoft.com/office/drawing/2014/main" id="{45715BF9-6066-4901-A8EF-DBDF75054989}"/>
                </a:ext>
              </a:extLst>
            </p:cNvPr>
            <p:cNvSpPr/>
            <p:nvPr/>
          </p:nvSpPr>
          <p:spPr>
            <a:xfrm>
              <a:off x="-1655250" y="2681525"/>
              <a:ext cx="244875" cy="159900"/>
            </a:xfrm>
            <a:custGeom>
              <a:avLst/>
              <a:gdLst/>
              <a:ahLst/>
              <a:cxnLst/>
              <a:rect l="l" t="t" r="r" b="b"/>
              <a:pathLst>
                <a:path w="9795" h="6396" extrusionOk="0">
                  <a:moveTo>
                    <a:pt x="3548" y="527"/>
                  </a:moveTo>
                  <a:lnTo>
                    <a:pt x="7510" y="643"/>
                  </a:lnTo>
                  <a:lnTo>
                    <a:pt x="9104" y="3431"/>
                  </a:lnTo>
                  <a:cubicBezTo>
                    <a:pt x="7923" y="4222"/>
                    <a:pt x="5241" y="5874"/>
                    <a:pt x="4219" y="5874"/>
                  </a:cubicBezTo>
                  <a:cubicBezTo>
                    <a:pt x="3008" y="5874"/>
                    <a:pt x="2297" y="4179"/>
                    <a:pt x="2290" y="4162"/>
                  </a:cubicBezTo>
                  <a:lnTo>
                    <a:pt x="2205" y="3955"/>
                  </a:lnTo>
                  <a:lnTo>
                    <a:pt x="1987" y="4008"/>
                  </a:lnTo>
                  <a:cubicBezTo>
                    <a:pt x="1809" y="4051"/>
                    <a:pt x="1575" y="4083"/>
                    <a:pt x="1360" y="4083"/>
                  </a:cubicBezTo>
                  <a:cubicBezTo>
                    <a:pt x="1132" y="4083"/>
                    <a:pt x="925" y="4047"/>
                    <a:pt x="827" y="3950"/>
                  </a:cubicBezTo>
                  <a:cubicBezTo>
                    <a:pt x="612" y="3741"/>
                    <a:pt x="548" y="3414"/>
                    <a:pt x="530" y="3246"/>
                  </a:cubicBezTo>
                  <a:lnTo>
                    <a:pt x="3548" y="527"/>
                  </a:lnTo>
                  <a:close/>
                  <a:moveTo>
                    <a:pt x="3355" y="0"/>
                  </a:moveTo>
                  <a:lnTo>
                    <a:pt x="1" y="3020"/>
                  </a:lnTo>
                  <a:lnTo>
                    <a:pt x="1" y="3137"/>
                  </a:lnTo>
                  <a:cubicBezTo>
                    <a:pt x="1" y="3167"/>
                    <a:pt x="6" y="3875"/>
                    <a:pt x="462" y="4322"/>
                  </a:cubicBezTo>
                  <a:cubicBezTo>
                    <a:pt x="687" y="4542"/>
                    <a:pt x="1043" y="4603"/>
                    <a:pt x="1368" y="4603"/>
                  </a:cubicBezTo>
                  <a:cubicBezTo>
                    <a:pt x="1570" y="4603"/>
                    <a:pt x="1759" y="4579"/>
                    <a:pt x="1897" y="4556"/>
                  </a:cubicBezTo>
                  <a:cubicBezTo>
                    <a:pt x="2152" y="5069"/>
                    <a:pt x="2931" y="6395"/>
                    <a:pt x="4217" y="6395"/>
                  </a:cubicBezTo>
                  <a:cubicBezTo>
                    <a:pt x="5685" y="6395"/>
                    <a:pt x="9437" y="3835"/>
                    <a:pt x="9596" y="3726"/>
                  </a:cubicBezTo>
                  <a:lnTo>
                    <a:pt x="9795" y="3591"/>
                  </a:lnTo>
                  <a:lnTo>
                    <a:pt x="7816" y="132"/>
                  </a:lnTo>
                  <a:lnTo>
                    <a:pt x="33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29;p64">
              <a:extLst>
                <a:ext uri="{FF2B5EF4-FFF2-40B4-BE49-F238E27FC236}">
                  <a16:creationId xmlns:a16="http://schemas.microsoft.com/office/drawing/2014/main" id="{A5FA1D10-C0BD-4959-8096-CEA6E3DFF6F2}"/>
                </a:ext>
              </a:extLst>
            </p:cNvPr>
            <p:cNvSpPr/>
            <p:nvPr/>
          </p:nvSpPr>
          <p:spPr>
            <a:xfrm>
              <a:off x="-1517925" y="2054050"/>
              <a:ext cx="411575" cy="715275"/>
            </a:xfrm>
            <a:custGeom>
              <a:avLst/>
              <a:gdLst/>
              <a:ahLst/>
              <a:cxnLst/>
              <a:rect l="l" t="t" r="r" b="b"/>
              <a:pathLst>
                <a:path w="16463" h="28611" extrusionOk="0">
                  <a:moveTo>
                    <a:pt x="2169" y="1"/>
                  </a:moveTo>
                  <a:lnTo>
                    <a:pt x="1" y="13243"/>
                  </a:lnTo>
                  <a:lnTo>
                    <a:pt x="5998" y="18116"/>
                  </a:lnTo>
                  <a:lnTo>
                    <a:pt x="2169" y="25487"/>
                  </a:lnTo>
                  <a:lnTo>
                    <a:pt x="3957" y="28611"/>
                  </a:lnTo>
                  <a:lnTo>
                    <a:pt x="16463" y="19615"/>
                  </a:lnTo>
                  <a:lnTo>
                    <a:pt x="216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30;p64">
              <a:extLst>
                <a:ext uri="{FF2B5EF4-FFF2-40B4-BE49-F238E27FC236}">
                  <a16:creationId xmlns:a16="http://schemas.microsoft.com/office/drawing/2014/main" id="{DB842068-0616-421F-9C21-0AA463EB0198}"/>
                </a:ext>
              </a:extLst>
            </p:cNvPr>
            <p:cNvSpPr/>
            <p:nvPr/>
          </p:nvSpPr>
          <p:spPr>
            <a:xfrm>
              <a:off x="-1524950" y="2037650"/>
              <a:ext cx="427725" cy="741150"/>
            </a:xfrm>
            <a:custGeom>
              <a:avLst/>
              <a:gdLst/>
              <a:ahLst/>
              <a:cxnLst/>
              <a:rect l="l" t="t" r="r" b="b"/>
              <a:pathLst>
                <a:path w="17109" h="29646" extrusionOk="0">
                  <a:moveTo>
                    <a:pt x="2607" y="1313"/>
                  </a:moveTo>
                  <a:lnTo>
                    <a:pt x="16378" y="20213"/>
                  </a:lnTo>
                  <a:lnTo>
                    <a:pt x="4320" y="28887"/>
                  </a:lnTo>
                  <a:lnTo>
                    <a:pt x="2747" y="26137"/>
                  </a:lnTo>
                  <a:lnTo>
                    <a:pt x="6609" y="18704"/>
                  </a:lnTo>
                  <a:lnTo>
                    <a:pt x="563" y="13793"/>
                  </a:lnTo>
                  <a:lnTo>
                    <a:pt x="2607" y="1313"/>
                  </a:lnTo>
                  <a:close/>
                  <a:moveTo>
                    <a:pt x="2295" y="1"/>
                  </a:moveTo>
                  <a:lnTo>
                    <a:pt x="1" y="14006"/>
                  </a:lnTo>
                  <a:lnTo>
                    <a:pt x="5950" y="18840"/>
                  </a:lnTo>
                  <a:lnTo>
                    <a:pt x="2155" y="26149"/>
                  </a:lnTo>
                  <a:lnTo>
                    <a:pt x="4155" y="29646"/>
                  </a:lnTo>
                  <a:lnTo>
                    <a:pt x="17108" y="20330"/>
                  </a:lnTo>
                  <a:lnTo>
                    <a:pt x="2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31;p64">
              <a:extLst>
                <a:ext uri="{FF2B5EF4-FFF2-40B4-BE49-F238E27FC236}">
                  <a16:creationId xmlns:a16="http://schemas.microsoft.com/office/drawing/2014/main" id="{17340655-D7A3-4B36-999D-6BB7F78E675B}"/>
                </a:ext>
              </a:extLst>
            </p:cNvPr>
            <p:cNvSpPr/>
            <p:nvPr/>
          </p:nvSpPr>
          <p:spPr>
            <a:xfrm>
              <a:off x="-1445750" y="2631400"/>
              <a:ext cx="69950" cy="110075"/>
            </a:xfrm>
            <a:custGeom>
              <a:avLst/>
              <a:gdLst/>
              <a:ahLst/>
              <a:cxnLst/>
              <a:rect l="l" t="t" r="r" b="b"/>
              <a:pathLst>
                <a:path w="2798" h="4403" extrusionOk="0">
                  <a:moveTo>
                    <a:pt x="299" y="1"/>
                  </a:moveTo>
                  <a:cubicBezTo>
                    <a:pt x="256" y="1"/>
                    <a:pt x="213" y="12"/>
                    <a:pt x="172" y="34"/>
                  </a:cubicBezTo>
                  <a:cubicBezTo>
                    <a:pt x="44" y="105"/>
                    <a:pt x="0" y="270"/>
                    <a:pt x="77" y="396"/>
                  </a:cubicBezTo>
                  <a:lnTo>
                    <a:pt x="2247" y="4270"/>
                  </a:lnTo>
                  <a:cubicBezTo>
                    <a:pt x="2291" y="4352"/>
                    <a:pt x="2379" y="4403"/>
                    <a:pt x="2473" y="4403"/>
                  </a:cubicBezTo>
                  <a:cubicBezTo>
                    <a:pt x="2672" y="4403"/>
                    <a:pt x="2798" y="4189"/>
                    <a:pt x="2701" y="4015"/>
                  </a:cubicBezTo>
                  <a:lnTo>
                    <a:pt x="531" y="142"/>
                  </a:lnTo>
                  <a:cubicBezTo>
                    <a:pt x="484" y="52"/>
                    <a:pt x="393"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32;p64">
              <a:extLst>
                <a:ext uri="{FF2B5EF4-FFF2-40B4-BE49-F238E27FC236}">
                  <a16:creationId xmlns:a16="http://schemas.microsoft.com/office/drawing/2014/main" id="{C14CA7BF-9903-47ED-A0E2-0F688BA4AB91}"/>
                </a:ext>
              </a:extLst>
            </p:cNvPr>
            <p:cNvSpPr/>
            <p:nvPr/>
          </p:nvSpPr>
          <p:spPr>
            <a:xfrm>
              <a:off x="-1375375" y="2394150"/>
              <a:ext cx="56300" cy="119325"/>
            </a:xfrm>
            <a:custGeom>
              <a:avLst/>
              <a:gdLst/>
              <a:ahLst/>
              <a:cxnLst/>
              <a:rect l="l" t="t" r="r" b="b"/>
              <a:pathLst>
                <a:path w="2252" h="4773" extrusionOk="0">
                  <a:moveTo>
                    <a:pt x="1957" y="1"/>
                  </a:moveTo>
                  <a:cubicBezTo>
                    <a:pt x="1851" y="1"/>
                    <a:pt x="1752" y="65"/>
                    <a:pt x="1713" y="170"/>
                  </a:cubicBezTo>
                  <a:lnTo>
                    <a:pt x="54" y="4418"/>
                  </a:lnTo>
                  <a:cubicBezTo>
                    <a:pt x="1" y="4551"/>
                    <a:pt x="67" y="4702"/>
                    <a:pt x="202" y="4754"/>
                  </a:cubicBezTo>
                  <a:cubicBezTo>
                    <a:pt x="232" y="4766"/>
                    <a:pt x="263" y="4772"/>
                    <a:pt x="296" y="4772"/>
                  </a:cubicBezTo>
                  <a:cubicBezTo>
                    <a:pt x="404" y="4772"/>
                    <a:pt x="500" y="4706"/>
                    <a:pt x="538" y="4607"/>
                  </a:cubicBezTo>
                  <a:lnTo>
                    <a:pt x="2197" y="359"/>
                  </a:lnTo>
                  <a:cubicBezTo>
                    <a:pt x="2252" y="224"/>
                    <a:pt x="2185" y="72"/>
                    <a:pt x="2051" y="18"/>
                  </a:cubicBezTo>
                  <a:cubicBezTo>
                    <a:pt x="2020" y="7"/>
                    <a:pt x="1988" y="1"/>
                    <a:pt x="1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 name="Picture 132" descr="Text, whiteboard&#10;&#10;Description automatically generated">
            <a:extLst>
              <a:ext uri="{FF2B5EF4-FFF2-40B4-BE49-F238E27FC236}">
                <a16:creationId xmlns:a16="http://schemas.microsoft.com/office/drawing/2014/main" id="{D5251F75-995D-4B2A-90C6-0CA69EE1E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990" y="1125783"/>
            <a:ext cx="350745" cy="3507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8" name="Picture 137">
            <a:extLst>
              <a:ext uri="{FF2B5EF4-FFF2-40B4-BE49-F238E27FC236}">
                <a16:creationId xmlns:a16="http://schemas.microsoft.com/office/drawing/2014/main" id="{1D055E5F-4E49-406D-A2BB-7E03CE349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398" y="4468050"/>
            <a:ext cx="7056529" cy="500069"/>
          </a:xfrm>
          <a:prstGeom prst="rect">
            <a:avLst/>
          </a:prstGeom>
        </p:spPr>
      </p:pic>
      <p:pic>
        <p:nvPicPr>
          <p:cNvPr id="139" name="Picture 4">
            <a:extLst>
              <a:ext uri="{FF2B5EF4-FFF2-40B4-BE49-F238E27FC236}">
                <a16:creationId xmlns:a16="http://schemas.microsoft.com/office/drawing/2014/main" id="{69537C6D-4E69-48F9-B1E8-1E506A778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079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oogle Shape;1649;p44">
            <a:extLst>
              <a:ext uri="{FF2B5EF4-FFF2-40B4-BE49-F238E27FC236}">
                <a16:creationId xmlns:a16="http://schemas.microsoft.com/office/drawing/2014/main" id="{5B0BA191-4B00-407B-89E1-E1FAE8921B9C}"/>
              </a:ext>
            </a:extLst>
          </p:cNvPr>
          <p:cNvSpPr/>
          <p:nvPr/>
        </p:nvSpPr>
        <p:spPr>
          <a:xfrm rot="6517079">
            <a:off x="2250759" y="939963"/>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3243150" y="1742236"/>
            <a:ext cx="2848152" cy="2130391"/>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 về đề tài</a:t>
            </a:r>
            <a:endParaRPr lang="en-US"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946663" y="3954775"/>
            <a:ext cx="2977800" cy="792600"/>
          </a:xfrm>
        </p:spPr>
        <p:txBody>
          <a:bodyPr/>
          <a:lstStyle/>
          <a:p>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3243150" y="870802"/>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270" name="Google Shape;10925;p72">
            <a:extLst>
              <a:ext uri="{FF2B5EF4-FFF2-40B4-BE49-F238E27FC236}">
                <a16:creationId xmlns:a16="http://schemas.microsoft.com/office/drawing/2014/main" id="{48408A59-13E7-4747-901B-140E41A5018A}"/>
              </a:ext>
            </a:extLst>
          </p:cNvPr>
          <p:cNvGrpSpPr/>
          <p:nvPr/>
        </p:nvGrpSpPr>
        <p:grpSpPr>
          <a:xfrm>
            <a:off x="2573894" y="1662880"/>
            <a:ext cx="3996212" cy="163364"/>
            <a:chOff x="1464850" y="436376"/>
            <a:chExt cx="6001362" cy="222300"/>
          </a:xfrm>
        </p:grpSpPr>
        <p:sp>
          <p:nvSpPr>
            <p:cNvPr id="271" name="Google Shape;10926;p72">
              <a:extLst>
                <a:ext uri="{FF2B5EF4-FFF2-40B4-BE49-F238E27FC236}">
                  <a16:creationId xmlns:a16="http://schemas.microsoft.com/office/drawing/2014/main" id="{1F7BDD22-4534-4615-9349-9A200094187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0927;p72">
              <a:extLst>
                <a:ext uri="{FF2B5EF4-FFF2-40B4-BE49-F238E27FC236}">
                  <a16:creationId xmlns:a16="http://schemas.microsoft.com/office/drawing/2014/main" id="{4AF02174-428C-4B42-8F6A-6EAD5BC2305E}"/>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0928;p72">
              <a:extLst>
                <a:ext uri="{FF2B5EF4-FFF2-40B4-BE49-F238E27FC236}">
                  <a16:creationId xmlns:a16="http://schemas.microsoft.com/office/drawing/2014/main" id="{5304D062-39D5-4E86-B950-E8D6F8A5501B}"/>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0929;p72">
              <a:extLst>
                <a:ext uri="{FF2B5EF4-FFF2-40B4-BE49-F238E27FC236}">
                  <a16:creationId xmlns:a16="http://schemas.microsoft.com/office/drawing/2014/main" id="{78974FBF-DD7E-4FC3-A25C-A15B2CC49F9D}"/>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0930;p72">
              <a:extLst>
                <a:ext uri="{FF2B5EF4-FFF2-40B4-BE49-F238E27FC236}">
                  <a16:creationId xmlns:a16="http://schemas.microsoft.com/office/drawing/2014/main" id="{FDE665A4-8A8A-47FF-BD65-BAE5F441A509}"/>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10931;p72">
              <a:extLst>
                <a:ext uri="{FF2B5EF4-FFF2-40B4-BE49-F238E27FC236}">
                  <a16:creationId xmlns:a16="http://schemas.microsoft.com/office/drawing/2014/main" id="{9229DD5D-3E50-4260-A5CB-50577A49DCDB}"/>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7" name="Google Shape;10932;p72">
              <a:extLst>
                <a:ext uri="{FF2B5EF4-FFF2-40B4-BE49-F238E27FC236}">
                  <a16:creationId xmlns:a16="http://schemas.microsoft.com/office/drawing/2014/main" id="{6E4213D7-4901-496E-AAA4-43748B63DEDA}"/>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8" name="Google Shape;10933;p72">
              <a:extLst>
                <a:ext uri="{FF2B5EF4-FFF2-40B4-BE49-F238E27FC236}">
                  <a16:creationId xmlns:a16="http://schemas.microsoft.com/office/drawing/2014/main" id="{D89A89BF-3E57-49BB-8D49-B9D16429D6D1}"/>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9" name="Google Shape;10934;p72">
              <a:extLst>
                <a:ext uri="{FF2B5EF4-FFF2-40B4-BE49-F238E27FC236}">
                  <a16:creationId xmlns:a16="http://schemas.microsoft.com/office/drawing/2014/main" id="{F603AAC5-0D1B-443D-8F76-73F29E77A866}"/>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280" name="Picture 4">
            <a:extLst>
              <a:ext uri="{FF2B5EF4-FFF2-40B4-BE49-F238E27FC236}">
                <a16:creationId xmlns:a16="http://schemas.microsoft.com/office/drawing/2014/main" id="{EB453C1F-A7AC-48A5-8D2D-1F5E42726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4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133;p64">
            <a:extLst>
              <a:ext uri="{FF2B5EF4-FFF2-40B4-BE49-F238E27FC236}">
                <a16:creationId xmlns:a16="http://schemas.microsoft.com/office/drawing/2014/main" id="{D5B690FD-4783-4FDA-843F-9E39E3EEA185}"/>
              </a:ext>
            </a:extLst>
          </p:cNvPr>
          <p:cNvGrpSpPr/>
          <p:nvPr/>
        </p:nvGrpSpPr>
        <p:grpSpPr>
          <a:xfrm>
            <a:off x="6830748" y="2881933"/>
            <a:ext cx="2487424" cy="2324934"/>
            <a:chOff x="1252700" y="238400"/>
            <a:chExt cx="5219700" cy="5237775"/>
          </a:xfrm>
        </p:grpSpPr>
        <p:sp>
          <p:nvSpPr>
            <p:cNvPr id="6" name="Google Shape;3134;p64">
              <a:extLst>
                <a:ext uri="{FF2B5EF4-FFF2-40B4-BE49-F238E27FC236}">
                  <a16:creationId xmlns:a16="http://schemas.microsoft.com/office/drawing/2014/main" id="{A4894EC4-C20E-4CF3-9879-9AFCB49923DB}"/>
                </a:ext>
              </a:extLst>
            </p:cNvPr>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35;p64">
              <a:extLst>
                <a:ext uri="{FF2B5EF4-FFF2-40B4-BE49-F238E27FC236}">
                  <a16:creationId xmlns:a16="http://schemas.microsoft.com/office/drawing/2014/main" id="{46E6FE2E-E424-4BC5-BB2C-15C8081845EA}"/>
                </a:ext>
              </a:extLst>
            </p:cNvPr>
            <p:cNvSpPr/>
            <p:nvPr/>
          </p:nvSpPr>
          <p:spPr>
            <a:xfrm>
              <a:off x="1252700" y="693600"/>
              <a:ext cx="5219700" cy="3620175"/>
            </a:xfrm>
            <a:custGeom>
              <a:avLst/>
              <a:gdLst/>
              <a:ahLst/>
              <a:cxnLst/>
              <a:rect l="l" t="t" r="r" b="b"/>
              <a:pathLst>
                <a:path w="208788" h="144807" extrusionOk="0">
                  <a:moveTo>
                    <a:pt x="166787" y="50315"/>
                  </a:moveTo>
                  <a:cubicBezTo>
                    <a:pt x="166836" y="50315"/>
                    <a:pt x="166886" y="50317"/>
                    <a:pt x="166937" y="50322"/>
                  </a:cubicBezTo>
                  <a:cubicBezTo>
                    <a:pt x="167741" y="50397"/>
                    <a:pt x="168355" y="51073"/>
                    <a:pt x="168355" y="51882"/>
                  </a:cubicBezTo>
                  <a:cubicBezTo>
                    <a:pt x="168355" y="52690"/>
                    <a:pt x="167741" y="53366"/>
                    <a:pt x="166937" y="53441"/>
                  </a:cubicBezTo>
                  <a:cubicBezTo>
                    <a:pt x="166886" y="53446"/>
                    <a:pt x="166836" y="53449"/>
                    <a:pt x="166787" y="53449"/>
                  </a:cubicBezTo>
                  <a:cubicBezTo>
                    <a:pt x="166043" y="53449"/>
                    <a:pt x="165392" y="52920"/>
                    <a:pt x="165250" y="52176"/>
                  </a:cubicBezTo>
                  <a:lnTo>
                    <a:pt x="145519" y="52176"/>
                  </a:lnTo>
                  <a:lnTo>
                    <a:pt x="145519" y="51587"/>
                  </a:lnTo>
                  <a:lnTo>
                    <a:pt x="165250" y="51587"/>
                  </a:lnTo>
                  <a:cubicBezTo>
                    <a:pt x="165392" y="50843"/>
                    <a:pt x="166043" y="50315"/>
                    <a:pt x="166787" y="50315"/>
                  </a:cubicBezTo>
                  <a:close/>
                  <a:moveTo>
                    <a:pt x="39992" y="50314"/>
                  </a:moveTo>
                  <a:cubicBezTo>
                    <a:pt x="39997" y="50314"/>
                    <a:pt x="40002" y="50314"/>
                    <a:pt x="40006" y="50314"/>
                  </a:cubicBezTo>
                  <a:cubicBezTo>
                    <a:pt x="40814" y="50314"/>
                    <a:pt x="41471" y="50928"/>
                    <a:pt x="41557" y="51713"/>
                  </a:cubicBezTo>
                  <a:lnTo>
                    <a:pt x="70690" y="51713"/>
                  </a:lnTo>
                  <a:lnTo>
                    <a:pt x="70690" y="52302"/>
                  </a:lnTo>
                  <a:lnTo>
                    <a:pt x="41510" y="52302"/>
                  </a:lnTo>
                  <a:cubicBezTo>
                    <a:pt x="41324" y="52962"/>
                    <a:pt x="40726" y="53449"/>
                    <a:pt x="40006" y="53449"/>
                  </a:cubicBezTo>
                  <a:cubicBezTo>
                    <a:pt x="40002" y="53449"/>
                    <a:pt x="39997" y="53449"/>
                    <a:pt x="39992" y="53449"/>
                  </a:cubicBezTo>
                  <a:cubicBezTo>
                    <a:pt x="39127" y="53449"/>
                    <a:pt x="38424" y="52748"/>
                    <a:pt x="38424" y="51882"/>
                  </a:cubicBezTo>
                  <a:cubicBezTo>
                    <a:pt x="38424" y="51015"/>
                    <a:pt x="39127" y="50314"/>
                    <a:pt x="39992" y="50314"/>
                  </a:cubicBezTo>
                  <a:close/>
                  <a:moveTo>
                    <a:pt x="189267" y="65419"/>
                  </a:moveTo>
                  <a:cubicBezTo>
                    <a:pt x="190075" y="65419"/>
                    <a:pt x="190750" y="66033"/>
                    <a:pt x="190827" y="66837"/>
                  </a:cubicBezTo>
                  <a:cubicBezTo>
                    <a:pt x="190904" y="67642"/>
                    <a:pt x="190355" y="68373"/>
                    <a:pt x="189561" y="68524"/>
                  </a:cubicBezTo>
                  <a:lnTo>
                    <a:pt x="189561" y="84816"/>
                  </a:lnTo>
                  <a:lnTo>
                    <a:pt x="180120" y="84816"/>
                  </a:lnTo>
                  <a:lnTo>
                    <a:pt x="180120" y="95311"/>
                  </a:lnTo>
                  <a:lnTo>
                    <a:pt x="179530" y="95311"/>
                  </a:lnTo>
                  <a:lnTo>
                    <a:pt x="179530" y="84226"/>
                  </a:lnTo>
                  <a:lnTo>
                    <a:pt x="188972" y="84226"/>
                  </a:lnTo>
                  <a:lnTo>
                    <a:pt x="188972" y="68524"/>
                  </a:lnTo>
                  <a:cubicBezTo>
                    <a:pt x="188178" y="68373"/>
                    <a:pt x="187629" y="67642"/>
                    <a:pt x="187706" y="66837"/>
                  </a:cubicBezTo>
                  <a:cubicBezTo>
                    <a:pt x="187782" y="66033"/>
                    <a:pt x="188458" y="65419"/>
                    <a:pt x="189267" y="65419"/>
                  </a:cubicBezTo>
                  <a:close/>
                  <a:moveTo>
                    <a:pt x="15147" y="88090"/>
                  </a:moveTo>
                  <a:cubicBezTo>
                    <a:pt x="15152" y="88090"/>
                    <a:pt x="15158" y="88090"/>
                    <a:pt x="15163" y="88090"/>
                  </a:cubicBezTo>
                  <a:cubicBezTo>
                    <a:pt x="15858" y="88090"/>
                    <a:pt x="16440" y="88545"/>
                    <a:pt x="16646" y="89172"/>
                  </a:cubicBezTo>
                  <a:lnTo>
                    <a:pt x="30860" y="89172"/>
                  </a:lnTo>
                  <a:lnTo>
                    <a:pt x="30860" y="94304"/>
                  </a:lnTo>
                  <a:cubicBezTo>
                    <a:pt x="31360" y="94499"/>
                    <a:pt x="31725" y="94938"/>
                    <a:pt x="31827" y="95467"/>
                  </a:cubicBezTo>
                  <a:lnTo>
                    <a:pt x="191326" y="95467"/>
                  </a:lnTo>
                  <a:cubicBezTo>
                    <a:pt x="191468" y="94722"/>
                    <a:pt x="192120" y="94193"/>
                    <a:pt x="192864" y="94193"/>
                  </a:cubicBezTo>
                  <a:cubicBezTo>
                    <a:pt x="192913" y="94193"/>
                    <a:pt x="192963" y="94195"/>
                    <a:pt x="193012" y="94200"/>
                  </a:cubicBezTo>
                  <a:cubicBezTo>
                    <a:pt x="193817" y="94277"/>
                    <a:pt x="194431" y="94952"/>
                    <a:pt x="194431" y="95760"/>
                  </a:cubicBezTo>
                  <a:cubicBezTo>
                    <a:pt x="194431" y="96569"/>
                    <a:pt x="193817" y="97244"/>
                    <a:pt x="193012" y="97321"/>
                  </a:cubicBezTo>
                  <a:cubicBezTo>
                    <a:pt x="192962" y="97326"/>
                    <a:pt x="192912" y="97328"/>
                    <a:pt x="192862" y="97328"/>
                  </a:cubicBezTo>
                  <a:cubicBezTo>
                    <a:pt x="192119" y="97328"/>
                    <a:pt x="191468" y="96800"/>
                    <a:pt x="191326" y="96055"/>
                  </a:cubicBezTo>
                  <a:lnTo>
                    <a:pt x="31826" y="96055"/>
                  </a:lnTo>
                  <a:cubicBezTo>
                    <a:pt x="31686" y="96793"/>
                    <a:pt x="31040" y="97327"/>
                    <a:pt x="30289" y="97327"/>
                  </a:cubicBezTo>
                  <a:cubicBezTo>
                    <a:pt x="29538" y="97327"/>
                    <a:pt x="28892" y="96793"/>
                    <a:pt x="28751" y="96055"/>
                  </a:cubicBezTo>
                  <a:lnTo>
                    <a:pt x="23560" y="96055"/>
                  </a:lnTo>
                  <a:cubicBezTo>
                    <a:pt x="23418" y="96800"/>
                    <a:pt x="22767" y="97328"/>
                    <a:pt x="22023" y="97328"/>
                  </a:cubicBezTo>
                  <a:cubicBezTo>
                    <a:pt x="21973" y="97328"/>
                    <a:pt x="21923" y="97326"/>
                    <a:pt x="21873" y="97321"/>
                  </a:cubicBezTo>
                  <a:cubicBezTo>
                    <a:pt x="21069" y="97244"/>
                    <a:pt x="20455" y="96569"/>
                    <a:pt x="20455" y="95760"/>
                  </a:cubicBezTo>
                  <a:cubicBezTo>
                    <a:pt x="20455" y="94952"/>
                    <a:pt x="21069" y="94276"/>
                    <a:pt x="21873" y="94200"/>
                  </a:cubicBezTo>
                  <a:cubicBezTo>
                    <a:pt x="21923" y="94195"/>
                    <a:pt x="21973" y="94193"/>
                    <a:pt x="22023" y="94193"/>
                  </a:cubicBezTo>
                  <a:cubicBezTo>
                    <a:pt x="22767" y="94193"/>
                    <a:pt x="23418" y="94721"/>
                    <a:pt x="23560" y="95465"/>
                  </a:cubicBezTo>
                  <a:lnTo>
                    <a:pt x="28751" y="95465"/>
                  </a:lnTo>
                  <a:cubicBezTo>
                    <a:pt x="28891" y="94734"/>
                    <a:pt x="29527" y="94203"/>
                    <a:pt x="30270" y="94195"/>
                  </a:cubicBezTo>
                  <a:lnTo>
                    <a:pt x="30270" y="89761"/>
                  </a:lnTo>
                  <a:lnTo>
                    <a:pt x="16720" y="89761"/>
                  </a:lnTo>
                  <a:cubicBezTo>
                    <a:pt x="16665" y="90577"/>
                    <a:pt x="15993" y="91224"/>
                    <a:pt x="15163" y="91224"/>
                  </a:cubicBezTo>
                  <a:cubicBezTo>
                    <a:pt x="15158" y="91224"/>
                    <a:pt x="15152" y="91224"/>
                    <a:pt x="15147" y="91224"/>
                  </a:cubicBezTo>
                  <a:cubicBezTo>
                    <a:pt x="14282" y="91224"/>
                    <a:pt x="13581" y="90523"/>
                    <a:pt x="13581" y="89657"/>
                  </a:cubicBezTo>
                  <a:cubicBezTo>
                    <a:pt x="13581" y="88791"/>
                    <a:pt x="14282" y="88090"/>
                    <a:pt x="15147" y="88090"/>
                  </a:cubicBezTo>
                  <a:close/>
                  <a:moveTo>
                    <a:pt x="169604" y="115323"/>
                  </a:moveTo>
                  <a:cubicBezTo>
                    <a:pt x="170357" y="115323"/>
                    <a:pt x="171001" y="115858"/>
                    <a:pt x="171142" y="116596"/>
                  </a:cubicBezTo>
                  <a:lnTo>
                    <a:pt x="191775" y="116596"/>
                  </a:lnTo>
                  <a:cubicBezTo>
                    <a:pt x="191917" y="115852"/>
                    <a:pt x="192569" y="115323"/>
                    <a:pt x="193312" y="115323"/>
                  </a:cubicBezTo>
                  <a:cubicBezTo>
                    <a:pt x="193362" y="115323"/>
                    <a:pt x="193412" y="115326"/>
                    <a:pt x="193462" y="115330"/>
                  </a:cubicBezTo>
                  <a:cubicBezTo>
                    <a:pt x="194267" y="115407"/>
                    <a:pt x="194880" y="116083"/>
                    <a:pt x="194880" y="116891"/>
                  </a:cubicBezTo>
                  <a:cubicBezTo>
                    <a:pt x="194880" y="117699"/>
                    <a:pt x="194267" y="118374"/>
                    <a:pt x="193462" y="118450"/>
                  </a:cubicBezTo>
                  <a:cubicBezTo>
                    <a:pt x="193412" y="118455"/>
                    <a:pt x="193362" y="118457"/>
                    <a:pt x="193312" y="118457"/>
                  </a:cubicBezTo>
                  <a:cubicBezTo>
                    <a:pt x="192569" y="118457"/>
                    <a:pt x="191917" y="117929"/>
                    <a:pt x="191775" y="117186"/>
                  </a:cubicBezTo>
                  <a:lnTo>
                    <a:pt x="171143" y="117186"/>
                  </a:lnTo>
                  <a:cubicBezTo>
                    <a:pt x="171016" y="117853"/>
                    <a:pt x="170464" y="118364"/>
                    <a:pt x="169780" y="118440"/>
                  </a:cubicBezTo>
                  <a:lnTo>
                    <a:pt x="169780" y="123789"/>
                  </a:lnTo>
                  <a:lnTo>
                    <a:pt x="191767" y="123789"/>
                  </a:lnTo>
                  <a:cubicBezTo>
                    <a:pt x="191869" y="123023"/>
                    <a:pt x="192518" y="122430"/>
                    <a:pt x="193313" y="122430"/>
                  </a:cubicBezTo>
                  <a:cubicBezTo>
                    <a:pt x="194172" y="122437"/>
                    <a:pt x="194865" y="123137"/>
                    <a:pt x="194865" y="123996"/>
                  </a:cubicBezTo>
                  <a:cubicBezTo>
                    <a:pt x="194865" y="124856"/>
                    <a:pt x="194172" y="125556"/>
                    <a:pt x="193313" y="125565"/>
                  </a:cubicBezTo>
                  <a:cubicBezTo>
                    <a:pt x="192579" y="125565"/>
                    <a:pt x="191969" y="125059"/>
                    <a:pt x="191797" y="124378"/>
                  </a:cubicBezTo>
                  <a:lnTo>
                    <a:pt x="169191" y="124378"/>
                  </a:lnTo>
                  <a:lnTo>
                    <a:pt x="169191" y="118395"/>
                  </a:lnTo>
                  <a:cubicBezTo>
                    <a:pt x="168620" y="118239"/>
                    <a:pt x="168179" y="117774"/>
                    <a:pt x="168067" y="117186"/>
                  </a:cubicBezTo>
                  <a:lnTo>
                    <a:pt x="142960" y="117186"/>
                  </a:lnTo>
                  <a:lnTo>
                    <a:pt x="142960" y="116596"/>
                  </a:lnTo>
                  <a:lnTo>
                    <a:pt x="168067" y="116596"/>
                  </a:lnTo>
                  <a:cubicBezTo>
                    <a:pt x="168207" y="115858"/>
                    <a:pt x="168853" y="115323"/>
                    <a:pt x="169604" y="115323"/>
                  </a:cubicBezTo>
                  <a:close/>
                  <a:moveTo>
                    <a:pt x="14087" y="111137"/>
                  </a:moveTo>
                  <a:cubicBezTo>
                    <a:pt x="14092" y="111137"/>
                    <a:pt x="14097" y="111137"/>
                    <a:pt x="14102" y="111137"/>
                  </a:cubicBezTo>
                  <a:cubicBezTo>
                    <a:pt x="14914" y="111137"/>
                    <a:pt x="15574" y="111758"/>
                    <a:pt x="15653" y="112550"/>
                  </a:cubicBezTo>
                  <a:lnTo>
                    <a:pt x="27665" y="112550"/>
                  </a:lnTo>
                  <a:cubicBezTo>
                    <a:pt x="27744" y="111758"/>
                    <a:pt x="28404" y="111137"/>
                    <a:pt x="29216" y="111137"/>
                  </a:cubicBezTo>
                  <a:cubicBezTo>
                    <a:pt x="30029" y="111137"/>
                    <a:pt x="30689" y="111758"/>
                    <a:pt x="30768" y="112550"/>
                  </a:cubicBezTo>
                  <a:lnTo>
                    <a:pt x="39402" y="112550"/>
                  </a:lnTo>
                  <a:lnTo>
                    <a:pt x="39402" y="122440"/>
                  </a:lnTo>
                  <a:lnTo>
                    <a:pt x="57801" y="122440"/>
                  </a:lnTo>
                  <a:cubicBezTo>
                    <a:pt x="57922" y="121811"/>
                    <a:pt x="58414" y="121318"/>
                    <a:pt x="59043" y="121197"/>
                  </a:cubicBezTo>
                  <a:lnTo>
                    <a:pt x="59043" y="116486"/>
                  </a:lnTo>
                  <a:lnTo>
                    <a:pt x="69556" y="116486"/>
                  </a:lnTo>
                  <a:lnTo>
                    <a:pt x="69556" y="117075"/>
                  </a:lnTo>
                  <a:lnTo>
                    <a:pt x="59632" y="117075"/>
                  </a:lnTo>
                  <a:lnTo>
                    <a:pt x="59632" y="121198"/>
                  </a:lnTo>
                  <a:cubicBezTo>
                    <a:pt x="60202" y="121307"/>
                    <a:pt x="60665" y="121721"/>
                    <a:pt x="60836" y="122275"/>
                  </a:cubicBezTo>
                  <a:cubicBezTo>
                    <a:pt x="61006" y="122830"/>
                    <a:pt x="60857" y="123433"/>
                    <a:pt x="60447" y="123843"/>
                  </a:cubicBezTo>
                  <a:cubicBezTo>
                    <a:pt x="60149" y="124142"/>
                    <a:pt x="59749" y="124302"/>
                    <a:pt x="59339" y="124302"/>
                  </a:cubicBezTo>
                  <a:cubicBezTo>
                    <a:pt x="59185" y="124302"/>
                    <a:pt x="59030" y="124280"/>
                    <a:pt x="58879" y="124233"/>
                  </a:cubicBezTo>
                  <a:cubicBezTo>
                    <a:pt x="58324" y="124062"/>
                    <a:pt x="57910" y="123600"/>
                    <a:pt x="57801" y="123030"/>
                  </a:cubicBezTo>
                  <a:lnTo>
                    <a:pt x="38812" y="123030"/>
                  </a:lnTo>
                  <a:lnTo>
                    <a:pt x="38812" y="113140"/>
                  </a:lnTo>
                  <a:lnTo>
                    <a:pt x="30715" y="113140"/>
                  </a:lnTo>
                  <a:cubicBezTo>
                    <a:pt x="30553" y="113700"/>
                    <a:pt x="30091" y="114132"/>
                    <a:pt x="29511" y="114243"/>
                  </a:cubicBezTo>
                  <a:lnTo>
                    <a:pt x="29511" y="129324"/>
                  </a:lnTo>
                  <a:lnTo>
                    <a:pt x="20101" y="129324"/>
                  </a:lnTo>
                  <a:cubicBezTo>
                    <a:pt x="19877" y="129917"/>
                    <a:pt x="19309" y="130341"/>
                    <a:pt x="18638" y="130341"/>
                  </a:cubicBezTo>
                  <a:cubicBezTo>
                    <a:pt x="18633" y="130341"/>
                    <a:pt x="18629" y="130341"/>
                    <a:pt x="18624" y="130341"/>
                  </a:cubicBezTo>
                  <a:cubicBezTo>
                    <a:pt x="17759" y="130341"/>
                    <a:pt x="17056" y="129640"/>
                    <a:pt x="17056" y="128773"/>
                  </a:cubicBezTo>
                  <a:cubicBezTo>
                    <a:pt x="17056" y="127907"/>
                    <a:pt x="17759" y="127206"/>
                    <a:pt x="18624" y="127206"/>
                  </a:cubicBezTo>
                  <a:cubicBezTo>
                    <a:pt x="18629" y="127206"/>
                    <a:pt x="18633" y="127206"/>
                    <a:pt x="18638" y="127206"/>
                  </a:cubicBezTo>
                  <a:cubicBezTo>
                    <a:pt x="19490" y="127206"/>
                    <a:pt x="20180" y="127888"/>
                    <a:pt x="20201" y="128735"/>
                  </a:cubicBezTo>
                  <a:lnTo>
                    <a:pt x="28921" y="128735"/>
                  </a:lnTo>
                  <a:lnTo>
                    <a:pt x="28921" y="114243"/>
                  </a:lnTo>
                  <a:cubicBezTo>
                    <a:pt x="28341" y="114132"/>
                    <a:pt x="27880" y="113700"/>
                    <a:pt x="27717" y="113140"/>
                  </a:cubicBezTo>
                  <a:lnTo>
                    <a:pt x="15601" y="113140"/>
                  </a:lnTo>
                  <a:cubicBezTo>
                    <a:pt x="15411" y="113792"/>
                    <a:pt x="14815" y="114272"/>
                    <a:pt x="14102" y="114272"/>
                  </a:cubicBezTo>
                  <a:cubicBezTo>
                    <a:pt x="14097" y="114272"/>
                    <a:pt x="14092" y="114272"/>
                    <a:pt x="14087" y="114272"/>
                  </a:cubicBezTo>
                  <a:cubicBezTo>
                    <a:pt x="13223" y="114272"/>
                    <a:pt x="12519" y="113571"/>
                    <a:pt x="12519" y="112705"/>
                  </a:cubicBezTo>
                  <a:cubicBezTo>
                    <a:pt x="12519" y="111838"/>
                    <a:pt x="13223" y="111137"/>
                    <a:pt x="14087" y="111137"/>
                  </a:cubicBezTo>
                  <a:close/>
                  <a:moveTo>
                    <a:pt x="136905" y="1"/>
                  </a:moveTo>
                  <a:cubicBezTo>
                    <a:pt x="132240" y="1"/>
                    <a:pt x="127894" y="738"/>
                    <a:pt x="123858" y="1748"/>
                  </a:cubicBezTo>
                  <a:cubicBezTo>
                    <a:pt x="110020" y="5210"/>
                    <a:pt x="103470" y="13062"/>
                    <a:pt x="88405" y="20150"/>
                  </a:cubicBezTo>
                  <a:lnTo>
                    <a:pt x="88405" y="23084"/>
                  </a:lnTo>
                  <a:lnTo>
                    <a:pt x="101149" y="23084"/>
                  </a:lnTo>
                  <a:lnTo>
                    <a:pt x="101149" y="23672"/>
                  </a:lnTo>
                  <a:lnTo>
                    <a:pt x="87817" y="23672"/>
                  </a:lnTo>
                  <a:lnTo>
                    <a:pt x="87817" y="20427"/>
                  </a:lnTo>
                  <a:cubicBezTo>
                    <a:pt x="86732" y="20929"/>
                    <a:pt x="85607" y="21426"/>
                    <a:pt x="84429" y="21917"/>
                  </a:cubicBezTo>
                  <a:cubicBezTo>
                    <a:pt x="78037" y="24581"/>
                    <a:pt x="72617" y="25705"/>
                    <a:pt x="67307" y="26261"/>
                  </a:cubicBezTo>
                  <a:lnTo>
                    <a:pt x="67307" y="28418"/>
                  </a:lnTo>
                  <a:lnTo>
                    <a:pt x="48103" y="28418"/>
                  </a:lnTo>
                  <a:cubicBezTo>
                    <a:pt x="47960" y="29163"/>
                    <a:pt x="47309" y="29691"/>
                    <a:pt x="46565" y="29691"/>
                  </a:cubicBezTo>
                  <a:cubicBezTo>
                    <a:pt x="46516" y="29691"/>
                    <a:pt x="46466" y="29688"/>
                    <a:pt x="46417" y="29684"/>
                  </a:cubicBezTo>
                  <a:cubicBezTo>
                    <a:pt x="45613" y="29607"/>
                    <a:pt x="44999" y="28931"/>
                    <a:pt x="44999" y="28124"/>
                  </a:cubicBezTo>
                  <a:cubicBezTo>
                    <a:pt x="44999" y="27968"/>
                    <a:pt x="45028" y="27819"/>
                    <a:pt x="45071" y="27678"/>
                  </a:cubicBezTo>
                  <a:lnTo>
                    <a:pt x="45071" y="27678"/>
                  </a:lnTo>
                  <a:cubicBezTo>
                    <a:pt x="41448" y="28073"/>
                    <a:pt x="37848" y="28655"/>
                    <a:pt x="34286" y="29422"/>
                  </a:cubicBezTo>
                  <a:cubicBezTo>
                    <a:pt x="12428" y="34111"/>
                    <a:pt x="0" y="63661"/>
                    <a:pt x="0" y="80547"/>
                  </a:cubicBezTo>
                  <a:cubicBezTo>
                    <a:pt x="0" y="97433"/>
                    <a:pt x="1314" y="121838"/>
                    <a:pt x="20143" y="134487"/>
                  </a:cubicBezTo>
                  <a:cubicBezTo>
                    <a:pt x="24099" y="137145"/>
                    <a:pt x="29192" y="138189"/>
                    <a:pt x="34933" y="138189"/>
                  </a:cubicBezTo>
                  <a:cubicBezTo>
                    <a:pt x="55990" y="138189"/>
                    <a:pt x="85762" y="124142"/>
                    <a:pt x="100094" y="124142"/>
                  </a:cubicBezTo>
                  <a:cubicBezTo>
                    <a:pt x="100454" y="124142"/>
                    <a:pt x="100804" y="124150"/>
                    <a:pt x="101144" y="124169"/>
                  </a:cubicBezTo>
                  <a:cubicBezTo>
                    <a:pt x="118716" y="125107"/>
                    <a:pt x="138858" y="144807"/>
                    <a:pt x="164145" y="144807"/>
                  </a:cubicBezTo>
                  <a:cubicBezTo>
                    <a:pt x="199570" y="144806"/>
                    <a:pt x="208787" y="98789"/>
                    <a:pt x="202926" y="65885"/>
                  </a:cubicBezTo>
                  <a:cubicBezTo>
                    <a:pt x="200074" y="49872"/>
                    <a:pt x="192226" y="37294"/>
                    <a:pt x="182144" y="25669"/>
                  </a:cubicBezTo>
                  <a:cubicBezTo>
                    <a:pt x="180993" y="24341"/>
                    <a:pt x="179852" y="23076"/>
                    <a:pt x="178721" y="21874"/>
                  </a:cubicBezTo>
                  <a:lnTo>
                    <a:pt x="148778" y="21874"/>
                  </a:lnTo>
                  <a:cubicBezTo>
                    <a:pt x="148554" y="22468"/>
                    <a:pt x="147986" y="22893"/>
                    <a:pt x="147314" y="22893"/>
                  </a:cubicBezTo>
                  <a:cubicBezTo>
                    <a:pt x="147313" y="22893"/>
                    <a:pt x="147313" y="22893"/>
                    <a:pt x="147312" y="22893"/>
                  </a:cubicBezTo>
                  <a:cubicBezTo>
                    <a:pt x="146447" y="22893"/>
                    <a:pt x="145746" y="22190"/>
                    <a:pt x="145747" y="21326"/>
                  </a:cubicBezTo>
                  <a:cubicBezTo>
                    <a:pt x="145747" y="20512"/>
                    <a:pt x="146369" y="19852"/>
                    <a:pt x="147161" y="19773"/>
                  </a:cubicBezTo>
                  <a:lnTo>
                    <a:pt x="147161" y="12882"/>
                  </a:lnTo>
                  <a:lnTo>
                    <a:pt x="129767" y="12882"/>
                  </a:lnTo>
                  <a:lnTo>
                    <a:pt x="129767" y="21874"/>
                  </a:lnTo>
                  <a:lnTo>
                    <a:pt x="109249" y="21874"/>
                  </a:lnTo>
                  <a:lnTo>
                    <a:pt x="109249" y="38214"/>
                  </a:lnTo>
                  <a:lnTo>
                    <a:pt x="108659" y="38214"/>
                  </a:lnTo>
                  <a:lnTo>
                    <a:pt x="108659" y="21285"/>
                  </a:lnTo>
                  <a:lnTo>
                    <a:pt x="129178" y="21285"/>
                  </a:lnTo>
                  <a:lnTo>
                    <a:pt x="129178" y="12293"/>
                  </a:lnTo>
                  <a:lnTo>
                    <a:pt x="161653" y="12293"/>
                  </a:lnTo>
                  <a:cubicBezTo>
                    <a:pt x="161795" y="11549"/>
                    <a:pt x="162447" y="11021"/>
                    <a:pt x="163191" y="11021"/>
                  </a:cubicBezTo>
                  <a:cubicBezTo>
                    <a:pt x="163240" y="11021"/>
                    <a:pt x="163291" y="11023"/>
                    <a:pt x="163341" y="11028"/>
                  </a:cubicBezTo>
                  <a:cubicBezTo>
                    <a:pt x="164145" y="11104"/>
                    <a:pt x="164759" y="11779"/>
                    <a:pt x="164759" y="12588"/>
                  </a:cubicBezTo>
                  <a:cubicBezTo>
                    <a:pt x="164759" y="13397"/>
                    <a:pt x="164145" y="14072"/>
                    <a:pt x="163341" y="14149"/>
                  </a:cubicBezTo>
                  <a:cubicBezTo>
                    <a:pt x="163291" y="14154"/>
                    <a:pt x="163242" y="14156"/>
                    <a:pt x="163193" y="14156"/>
                  </a:cubicBezTo>
                  <a:cubicBezTo>
                    <a:pt x="162448" y="14156"/>
                    <a:pt x="161795" y="13627"/>
                    <a:pt x="161653" y="12882"/>
                  </a:cubicBezTo>
                  <a:lnTo>
                    <a:pt x="147750" y="12882"/>
                  </a:lnTo>
                  <a:lnTo>
                    <a:pt x="147750" y="19828"/>
                  </a:lnTo>
                  <a:cubicBezTo>
                    <a:pt x="148403" y="20016"/>
                    <a:pt x="148859" y="20605"/>
                    <a:pt x="148878" y="21285"/>
                  </a:cubicBezTo>
                  <a:lnTo>
                    <a:pt x="178162" y="21285"/>
                  </a:lnTo>
                  <a:cubicBezTo>
                    <a:pt x="162316" y="4644"/>
                    <a:pt x="148608" y="1"/>
                    <a:pt x="13690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36;p64">
              <a:extLst>
                <a:ext uri="{FF2B5EF4-FFF2-40B4-BE49-F238E27FC236}">
                  <a16:creationId xmlns:a16="http://schemas.microsoft.com/office/drawing/2014/main" id="{E78D0A42-B34A-4C5F-B9F2-45C28CC5A210}"/>
                </a:ext>
              </a:extLst>
            </p:cNvPr>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37;p64">
              <a:extLst>
                <a:ext uri="{FF2B5EF4-FFF2-40B4-BE49-F238E27FC236}">
                  <a16:creationId xmlns:a16="http://schemas.microsoft.com/office/drawing/2014/main" id="{9641D045-467C-45D6-B44E-B4377102FF16}"/>
                </a:ext>
              </a:extLst>
            </p:cNvPr>
            <p:cNvSpPr/>
            <p:nvPr/>
          </p:nvSpPr>
          <p:spPr>
            <a:xfrm>
              <a:off x="3739775" y="587475"/>
              <a:ext cx="435225" cy="424425"/>
            </a:xfrm>
            <a:custGeom>
              <a:avLst/>
              <a:gdLst/>
              <a:ahLst/>
              <a:cxnLst/>
              <a:rect l="l" t="t" r="r" b="b"/>
              <a:pathLst>
                <a:path w="17409" h="16977" extrusionOk="0">
                  <a:moveTo>
                    <a:pt x="8704" y="2482"/>
                  </a:moveTo>
                  <a:cubicBezTo>
                    <a:pt x="12135" y="2482"/>
                    <a:pt x="14927" y="5273"/>
                    <a:pt x="14927" y="8705"/>
                  </a:cubicBezTo>
                  <a:lnTo>
                    <a:pt x="14927" y="14496"/>
                  </a:lnTo>
                  <a:lnTo>
                    <a:pt x="2481" y="14496"/>
                  </a:lnTo>
                  <a:lnTo>
                    <a:pt x="2481" y="8705"/>
                  </a:lnTo>
                  <a:cubicBezTo>
                    <a:pt x="2481" y="5274"/>
                    <a:pt x="5273" y="2482"/>
                    <a:pt x="8704" y="2482"/>
                  </a:cubicBezTo>
                  <a:close/>
                  <a:moveTo>
                    <a:pt x="8704" y="0"/>
                  </a:moveTo>
                  <a:cubicBezTo>
                    <a:pt x="3905" y="0"/>
                    <a:pt x="1" y="3905"/>
                    <a:pt x="1" y="8705"/>
                  </a:cubicBezTo>
                  <a:lnTo>
                    <a:pt x="1" y="15736"/>
                  </a:lnTo>
                  <a:cubicBezTo>
                    <a:pt x="1" y="16420"/>
                    <a:pt x="556" y="16976"/>
                    <a:pt x="1241" y="16976"/>
                  </a:cubicBezTo>
                  <a:lnTo>
                    <a:pt x="16167" y="16976"/>
                  </a:lnTo>
                  <a:cubicBezTo>
                    <a:pt x="16852" y="16976"/>
                    <a:pt x="17407" y="16421"/>
                    <a:pt x="17408" y="15736"/>
                  </a:cubicBezTo>
                  <a:lnTo>
                    <a:pt x="17408" y="8705"/>
                  </a:lnTo>
                  <a:cubicBezTo>
                    <a:pt x="17408" y="3905"/>
                    <a:pt x="13504" y="0"/>
                    <a:pt x="8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38;p64">
              <a:extLst>
                <a:ext uri="{FF2B5EF4-FFF2-40B4-BE49-F238E27FC236}">
                  <a16:creationId xmlns:a16="http://schemas.microsoft.com/office/drawing/2014/main" id="{9BA4EFA9-76C7-4321-9DA0-E96F79AACA75}"/>
                </a:ext>
              </a:extLst>
            </p:cNvPr>
            <p:cNvSpPr/>
            <p:nvPr/>
          </p:nvSpPr>
          <p:spPr>
            <a:xfrm>
              <a:off x="3732400" y="580100"/>
              <a:ext cx="449950" cy="439125"/>
            </a:xfrm>
            <a:custGeom>
              <a:avLst/>
              <a:gdLst/>
              <a:ahLst/>
              <a:cxnLst/>
              <a:rect l="l" t="t" r="r" b="b"/>
              <a:pathLst>
                <a:path w="17998" h="17565" extrusionOk="0">
                  <a:moveTo>
                    <a:pt x="8998" y="3070"/>
                  </a:moveTo>
                  <a:cubicBezTo>
                    <a:pt x="12268" y="3070"/>
                    <a:pt x="14927" y="5730"/>
                    <a:pt x="14927" y="8999"/>
                  </a:cubicBezTo>
                  <a:lnTo>
                    <a:pt x="14927" y="14496"/>
                  </a:lnTo>
                  <a:lnTo>
                    <a:pt x="3070" y="14496"/>
                  </a:lnTo>
                  <a:lnTo>
                    <a:pt x="3070" y="8999"/>
                  </a:lnTo>
                  <a:cubicBezTo>
                    <a:pt x="3070" y="5729"/>
                    <a:pt x="5728" y="3070"/>
                    <a:pt x="8998" y="3070"/>
                  </a:cubicBezTo>
                  <a:close/>
                  <a:moveTo>
                    <a:pt x="8999" y="2482"/>
                  </a:moveTo>
                  <a:cubicBezTo>
                    <a:pt x="5406" y="2482"/>
                    <a:pt x="2482" y="5405"/>
                    <a:pt x="2482" y="9000"/>
                  </a:cubicBezTo>
                  <a:lnTo>
                    <a:pt x="2482" y="14791"/>
                  </a:lnTo>
                  <a:cubicBezTo>
                    <a:pt x="2482" y="14953"/>
                    <a:pt x="2614" y="15085"/>
                    <a:pt x="2777" y="15085"/>
                  </a:cubicBezTo>
                  <a:lnTo>
                    <a:pt x="15223" y="15085"/>
                  </a:lnTo>
                  <a:cubicBezTo>
                    <a:pt x="15385" y="15085"/>
                    <a:pt x="15517" y="14953"/>
                    <a:pt x="15517" y="14791"/>
                  </a:cubicBezTo>
                  <a:lnTo>
                    <a:pt x="15517" y="9000"/>
                  </a:lnTo>
                  <a:cubicBezTo>
                    <a:pt x="15517" y="5405"/>
                    <a:pt x="12592" y="2482"/>
                    <a:pt x="8999" y="2482"/>
                  </a:cubicBezTo>
                  <a:close/>
                  <a:moveTo>
                    <a:pt x="8999" y="590"/>
                  </a:moveTo>
                  <a:cubicBezTo>
                    <a:pt x="13636" y="590"/>
                    <a:pt x="17408" y="4362"/>
                    <a:pt x="17407" y="9000"/>
                  </a:cubicBezTo>
                  <a:lnTo>
                    <a:pt x="17407" y="16031"/>
                  </a:lnTo>
                  <a:cubicBezTo>
                    <a:pt x="17406" y="16553"/>
                    <a:pt x="16984" y="16976"/>
                    <a:pt x="16462" y="16977"/>
                  </a:cubicBezTo>
                  <a:lnTo>
                    <a:pt x="1535" y="16977"/>
                  </a:lnTo>
                  <a:cubicBezTo>
                    <a:pt x="1013" y="16976"/>
                    <a:pt x="590" y="16553"/>
                    <a:pt x="590" y="16031"/>
                  </a:cubicBezTo>
                  <a:lnTo>
                    <a:pt x="590" y="9000"/>
                  </a:lnTo>
                  <a:cubicBezTo>
                    <a:pt x="590" y="4362"/>
                    <a:pt x="4362" y="590"/>
                    <a:pt x="8999" y="590"/>
                  </a:cubicBezTo>
                  <a:close/>
                  <a:moveTo>
                    <a:pt x="8999" y="0"/>
                  </a:moveTo>
                  <a:cubicBezTo>
                    <a:pt x="4037" y="0"/>
                    <a:pt x="1" y="4038"/>
                    <a:pt x="1" y="9000"/>
                  </a:cubicBezTo>
                  <a:lnTo>
                    <a:pt x="1" y="16030"/>
                  </a:lnTo>
                  <a:cubicBezTo>
                    <a:pt x="2" y="16877"/>
                    <a:pt x="688" y="17564"/>
                    <a:pt x="1536" y="17565"/>
                  </a:cubicBezTo>
                  <a:lnTo>
                    <a:pt x="16462" y="17565"/>
                  </a:lnTo>
                  <a:cubicBezTo>
                    <a:pt x="17310" y="17565"/>
                    <a:pt x="17996" y="16878"/>
                    <a:pt x="17997" y="16031"/>
                  </a:cubicBezTo>
                  <a:lnTo>
                    <a:pt x="17997" y="9000"/>
                  </a:lnTo>
                  <a:cubicBezTo>
                    <a:pt x="17997" y="4038"/>
                    <a:pt x="13961" y="0"/>
                    <a:pt x="8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39;p64">
              <a:extLst>
                <a:ext uri="{FF2B5EF4-FFF2-40B4-BE49-F238E27FC236}">
                  <a16:creationId xmlns:a16="http://schemas.microsoft.com/office/drawing/2014/main" id="{EE03CB90-D7F3-4549-B9E6-67F4929E5A2E}"/>
                </a:ext>
              </a:extLst>
            </p:cNvPr>
            <p:cNvSpPr/>
            <p:nvPr/>
          </p:nvSpPr>
          <p:spPr>
            <a:xfrm>
              <a:off x="3716725" y="927125"/>
              <a:ext cx="475125" cy="401500"/>
            </a:xfrm>
            <a:custGeom>
              <a:avLst/>
              <a:gdLst/>
              <a:ahLst/>
              <a:cxnLst/>
              <a:rect l="l" t="t" r="r" b="b"/>
              <a:pathLst>
                <a:path w="19005" h="16060" extrusionOk="0">
                  <a:moveTo>
                    <a:pt x="1" y="1"/>
                  </a:moveTo>
                  <a:lnTo>
                    <a:pt x="1" y="16060"/>
                  </a:lnTo>
                  <a:lnTo>
                    <a:pt x="19005" y="16060"/>
                  </a:lnTo>
                  <a:lnTo>
                    <a:pt x="190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40;p64">
              <a:extLst>
                <a:ext uri="{FF2B5EF4-FFF2-40B4-BE49-F238E27FC236}">
                  <a16:creationId xmlns:a16="http://schemas.microsoft.com/office/drawing/2014/main" id="{F90DF7C7-E267-4DF4-A2EF-2AA28478A1D3}"/>
                </a:ext>
              </a:extLst>
            </p:cNvPr>
            <p:cNvSpPr/>
            <p:nvPr/>
          </p:nvSpPr>
          <p:spPr>
            <a:xfrm>
              <a:off x="3709350" y="919775"/>
              <a:ext cx="489875" cy="416200"/>
            </a:xfrm>
            <a:custGeom>
              <a:avLst/>
              <a:gdLst/>
              <a:ahLst/>
              <a:cxnLst/>
              <a:rect l="l" t="t" r="r" b="b"/>
              <a:pathLst>
                <a:path w="19595" h="16648" extrusionOk="0">
                  <a:moveTo>
                    <a:pt x="19005" y="590"/>
                  </a:moveTo>
                  <a:lnTo>
                    <a:pt x="19005" y="16059"/>
                  </a:lnTo>
                  <a:lnTo>
                    <a:pt x="589" y="16059"/>
                  </a:lnTo>
                  <a:lnTo>
                    <a:pt x="589" y="590"/>
                  </a:lnTo>
                  <a:close/>
                  <a:moveTo>
                    <a:pt x="296" y="1"/>
                  </a:moveTo>
                  <a:cubicBezTo>
                    <a:pt x="132" y="1"/>
                    <a:pt x="1" y="132"/>
                    <a:pt x="1" y="295"/>
                  </a:cubicBezTo>
                  <a:lnTo>
                    <a:pt x="1" y="16352"/>
                  </a:lnTo>
                  <a:cubicBezTo>
                    <a:pt x="1" y="16516"/>
                    <a:pt x="132" y="16647"/>
                    <a:pt x="296" y="16647"/>
                  </a:cubicBezTo>
                  <a:lnTo>
                    <a:pt x="19300" y="16647"/>
                  </a:lnTo>
                  <a:cubicBezTo>
                    <a:pt x="19462" y="16647"/>
                    <a:pt x="19595" y="16516"/>
                    <a:pt x="19594" y="16352"/>
                  </a:cubicBezTo>
                  <a:lnTo>
                    <a:pt x="19594" y="295"/>
                  </a:lnTo>
                  <a:cubicBezTo>
                    <a:pt x="19595" y="132"/>
                    <a:pt x="19462" y="1"/>
                    <a:pt x="19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41;p64">
              <a:extLst>
                <a:ext uri="{FF2B5EF4-FFF2-40B4-BE49-F238E27FC236}">
                  <a16:creationId xmlns:a16="http://schemas.microsoft.com/office/drawing/2014/main" id="{09A4E97A-0758-4C80-8C51-7BE0DB331674}"/>
                </a:ext>
              </a:extLst>
            </p:cNvPr>
            <p:cNvSpPr/>
            <p:nvPr/>
          </p:nvSpPr>
          <p:spPr>
            <a:xfrm>
              <a:off x="3899800" y="1042075"/>
              <a:ext cx="103925" cy="188500"/>
            </a:xfrm>
            <a:custGeom>
              <a:avLst/>
              <a:gdLst/>
              <a:ahLst/>
              <a:cxnLst/>
              <a:rect l="l" t="t" r="r" b="b"/>
              <a:pathLst>
                <a:path w="4157" h="7540" extrusionOk="0">
                  <a:moveTo>
                    <a:pt x="2086" y="1"/>
                  </a:moveTo>
                  <a:cubicBezTo>
                    <a:pt x="1719" y="1"/>
                    <a:pt x="1352" y="98"/>
                    <a:pt x="1026" y="293"/>
                  </a:cubicBezTo>
                  <a:cubicBezTo>
                    <a:pt x="385" y="675"/>
                    <a:pt x="0" y="1371"/>
                    <a:pt x="17" y="2116"/>
                  </a:cubicBezTo>
                  <a:cubicBezTo>
                    <a:pt x="33" y="2860"/>
                    <a:pt x="449" y="3539"/>
                    <a:pt x="1105" y="3892"/>
                  </a:cubicBezTo>
                  <a:lnTo>
                    <a:pt x="757" y="7539"/>
                  </a:lnTo>
                  <a:lnTo>
                    <a:pt x="3417" y="7539"/>
                  </a:lnTo>
                  <a:lnTo>
                    <a:pt x="3070" y="3892"/>
                  </a:lnTo>
                  <a:cubicBezTo>
                    <a:pt x="3738" y="3531"/>
                    <a:pt x="4156" y="2832"/>
                    <a:pt x="4156" y="2072"/>
                  </a:cubicBezTo>
                  <a:cubicBezTo>
                    <a:pt x="4156" y="1326"/>
                    <a:pt x="3756" y="639"/>
                    <a:pt x="3108" y="271"/>
                  </a:cubicBezTo>
                  <a:cubicBezTo>
                    <a:pt x="2791" y="91"/>
                    <a:pt x="2438" y="1"/>
                    <a:pt x="20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42;p64">
              <a:extLst>
                <a:ext uri="{FF2B5EF4-FFF2-40B4-BE49-F238E27FC236}">
                  <a16:creationId xmlns:a16="http://schemas.microsoft.com/office/drawing/2014/main" id="{6ADAF5BC-4240-4CF7-BEA9-58905B906E19}"/>
                </a:ext>
              </a:extLst>
            </p:cNvPr>
            <p:cNvSpPr/>
            <p:nvPr/>
          </p:nvSpPr>
          <p:spPr>
            <a:xfrm>
              <a:off x="3892850" y="1034750"/>
              <a:ext cx="118250" cy="203200"/>
            </a:xfrm>
            <a:custGeom>
              <a:avLst/>
              <a:gdLst/>
              <a:ahLst/>
              <a:cxnLst/>
              <a:rect l="l" t="t" r="r" b="b"/>
              <a:pathLst>
                <a:path w="4730" h="8128" extrusionOk="0">
                  <a:moveTo>
                    <a:pt x="2364" y="589"/>
                  </a:moveTo>
                  <a:cubicBezTo>
                    <a:pt x="3343" y="589"/>
                    <a:pt x="4139" y="1386"/>
                    <a:pt x="4139" y="2364"/>
                  </a:cubicBezTo>
                  <a:cubicBezTo>
                    <a:pt x="4139" y="3016"/>
                    <a:pt x="3782" y="3617"/>
                    <a:pt x="3207" y="3926"/>
                  </a:cubicBezTo>
                  <a:lnTo>
                    <a:pt x="3035" y="4019"/>
                  </a:lnTo>
                  <a:lnTo>
                    <a:pt x="3371" y="7537"/>
                  </a:lnTo>
                  <a:lnTo>
                    <a:pt x="1358" y="7537"/>
                  </a:lnTo>
                  <a:lnTo>
                    <a:pt x="1694" y="4019"/>
                  </a:lnTo>
                  <a:lnTo>
                    <a:pt x="1522" y="3926"/>
                  </a:lnTo>
                  <a:cubicBezTo>
                    <a:pt x="947" y="3617"/>
                    <a:pt x="590" y="3016"/>
                    <a:pt x="590" y="2364"/>
                  </a:cubicBezTo>
                  <a:cubicBezTo>
                    <a:pt x="590" y="1386"/>
                    <a:pt x="1386" y="589"/>
                    <a:pt x="2364" y="589"/>
                  </a:cubicBezTo>
                  <a:close/>
                  <a:moveTo>
                    <a:pt x="2365" y="1"/>
                  </a:moveTo>
                  <a:cubicBezTo>
                    <a:pt x="1061" y="1"/>
                    <a:pt x="1" y="1061"/>
                    <a:pt x="1" y="2365"/>
                  </a:cubicBezTo>
                  <a:cubicBezTo>
                    <a:pt x="1" y="3162"/>
                    <a:pt x="403" y="3907"/>
                    <a:pt x="1072" y="4343"/>
                  </a:cubicBezTo>
                  <a:lnTo>
                    <a:pt x="711" y="8127"/>
                  </a:lnTo>
                  <a:lnTo>
                    <a:pt x="4019" y="8127"/>
                  </a:lnTo>
                  <a:lnTo>
                    <a:pt x="3658" y="4343"/>
                  </a:lnTo>
                  <a:cubicBezTo>
                    <a:pt x="4326" y="3907"/>
                    <a:pt x="4729" y="3162"/>
                    <a:pt x="4728" y="2365"/>
                  </a:cubicBezTo>
                  <a:cubicBezTo>
                    <a:pt x="4728" y="1061"/>
                    <a:pt x="3668"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43;p64">
              <a:extLst>
                <a:ext uri="{FF2B5EF4-FFF2-40B4-BE49-F238E27FC236}">
                  <a16:creationId xmlns:a16="http://schemas.microsoft.com/office/drawing/2014/main" id="{6E5E9E7A-5C21-4692-A288-979B35DF7A49}"/>
                </a:ext>
              </a:extLst>
            </p:cNvPr>
            <p:cNvSpPr/>
            <p:nvPr/>
          </p:nvSpPr>
          <p:spPr>
            <a:xfrm>
              <a:off x="5477025" y="2569425"/>
              <a:ext cx="435225" cy="424400"/>
            </a:xfrm>
            <a:custGeom>
              <a:avLst/>
              <a:gdLst/>
              <a:ahLst/>
              <a:cxnLst/>
              <a:rect l="l" t="t" r="r" b="b"/>
              <a:pathLst>
                <a:path w="17409" h="16976" extrusionOk="0">
                  <a:moveTo>
                    <a:pt x="8705" y="2481"/>
                  </a:moveTo>
                  <a:cubicBezTo>
                    <a:pt x="12136" y="2481"/>
                    <a:pt x="14928" y="5273"/>
                    <a:pt x="14928" y="8704"/>
                  </a:cubicBezTo>
                  <a:lnTo>
                    <a:pt x="14928" y="14495"/>
                  </a:lnTo>
                  <a:lnTo>
                    <a:pt x="2482" y="14495"/>
                  </a:lnTo>
                  <a:lnTo>
                    <a:pt x="2482" y="8704"/>
                  </a:lnTo>
                  <a:cubicBezTo>
                    <a:pt x="2482" y="5273"/>
                    <a:pt x="5273" y="2481"/>
                    <a:pt x="8705" y="2481"/>
                  </a:cubicBezTo>
                  <a:close/>
                  <a:moveTo>
                    <a:pt x="8705" y="0"/>
                  </a:moveTo>
                  <a:cubicBezTo>
                    <a:pt x="3906" y="0"/>
                    <a:pt x="1" y="3904"/>
                    <a:pt x="1" y="8704"/>
                  </a:cubicBezTo>
                  <a:lnTo>
                    <a:pt x="1" y="15735"/>
                  </a:lnTo>
                  <a:cubicBezTo>
                    <a:pt x="1" y="16420"/>
                    <a:pt x="557" y="16975"/>
                    <a:pt x="1242" y="16975"/>
                  </a:cubicBezTo>
                  <a:lnTo>
                    <a:pt x="16168" y="16975"/>
                  </a:lnTo>
                  <a:cubicBezTo>
                    <a:pt x="16854" y="16975"/>
                    <a:pt x="17409" y="16420"/>
                    <a:pt x="17409" y="15735"/>
                  </a:cubicBezTo>
                  <a:lnTo>
                    <a:pt x="17409" y="8704"/>
                  </a:lnTo>
                  <a:cubicBezTo>
                    <a:pt x="17409" y="3905"/>
                    <a:pt x="13505" y="0"/>
                    <a:pt x="870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44;p64">
              <a:extLst>
                <a:ext uri="{FF2B5EF4-FFF2-40B4-BE49-F238E27FC236}">
                  <a16:creationId xmlns:a16="http://schemas.microsoft.com/office/drawing/2014/main" id="{6B13E215-6224-40E6-A4E7-777E9AD1AA20}"/>
                </a:ext>
              </a:extLst>
            </p:cNvPr>
            <p:cNvSpPr/>
            <p:nvPr/>
          </p:nvSpPr>
          <p:spPr>
            <a:xfrm>
              <a:off x="5469700" y="2562050"/>
              <a:ext cx="449925" cy="439125"/>
            </a:xfrm>
            <a:custGeom>
              <a:avLst/>
              <a:gdLst/>
              <a:ahLst/>
              <a:cxnLst/>
              <a:rect l="l" t="t" r="r" b="b"/>
              <a:pathLst>
                <a:path w="17997" h="17565" extrusionOk="0">
                  <a:moveTo>
                    <a:pt x="8998" y="3069"/>
                  </a:moveTo>
                  <a:cubicBezTo>
                    <a:pt x="12267" y="3069"/>
                    <a:pt x="14926" y="5729"/>
                    <a:pt x="14926" y="8999"/>
                  </a:cubicBezTo>
                  <a:lnTo>
                    <a:pt x="14926" y="14495"/>
                  </a:lnTo>
                  <a:lnTo>
                    <a:pt x="3069" y="14495"/>
                  </a:lnTo>
                  <a:lnTo>
                    <a:pt x="3069" y="8999"/>
                  </a:lnTo>
                  <a:cubicBezTo>
                    <a:pt x="3069" y="5729"/>
                    <a:pt x="5728" y="3069"/>
                    <a:pt x="8998" y="3069"/>
                  </a:cubicBezTo>
                  <a:close/>
                  <a:moveTo>
                    <a:pt x="8998" y="2481"/>
                  </a:moveTo>
                  <a:cubicBezTo>
                    <a:pt x="5405" y="2481"/>
                    <a:pt x="2480" y="5405"/>
                    <a:pt x="2480" y="8999"/>
                  </a:cubicBezTo>
                  <a:lnTo>
                    <a:pt x="2480" y="14790"/>
                  </a:lnTo>
                  <a:cubicBezTo>
                    <a:pt x="2480" y="14952"/>
                    <a:pt x="2613" y="15085"/>
                    <a:pt x="2775" y="15085"/>
                  </a:cubicBezTo>
                  <a:lnTo>
                    <a:pt x="15221" y="15085"/>
                  </a:lnTo>
                  <a:cubicBezTo>
                    <a:pt x="15383" y="15085"/>
                    <a:pt x="15516" y="14952"/>
                    <a:pt x="15516" y="14790"/>
                  </a:cubicBezTo>
                  <a:lnTo>
                    <a:pt x="15516" y="8999"/>
                  </a:lnTo>
                  <a:cubicBezTo>
                    <a:pt x="15516" y="5405"/>
                    <a:pt x="12592" y="2481"/>
                    <a:pt x="8998" y="2481"/>
                  </a:cubicBezTo>
                  <a:close/>
                  <a:moveTo>
                    <a:pt x="8998" y="589"/>
                  </a:moveTo>
                  <a:cubicBezTo>
                    <a:pt x="13634" y="589"/>
                    <a:pt x="17408" y="4361"/>
                    <a:pt x="17407" y="8999"/>
                  </a:cubicBezTo>
                  <a:lnTo>
                    <a:pt x="17407" y="16030"/>
                  </a:lnTo>
                  <a:cubicBezTo>
                    <a:pt x="17407" y="16552"/>
                    <a:pt x="16983" y="16975"/>
                    <a:pt x="16461" y="16975"/>
                  </a:cubicBezTo>
                  <a:lnTo>
                    <a:pt x="1534" y="16975"/>
                  </a:lnTo>
                  <a:cubicBezTo>
                    <a:pt x="1012" y="16974"/>
                    <a:pt x="589" y="16552"/>
                    <a:pt x="589" y="16030"/>
                  </a:cubicBezTo>
                  <a:lnTo>
                    <a:pt x="589" y="8999"/>
                  </a:lnTo>
                  <a:cubicBezTo>
                    <a:pt x="589" y="4361"/>
                    <a:pt x="4361" y="589"/>
                    <a:pt x="8998" y="589"/>
                  </a:cubicBezTo>
                  <a:close/>
                  <a:moveTo>
                    <a:pt x="8998" y="1"/>
                  </a:moveTo>
                  <a:cubicBezTo>
                    <a:pt x="4036" y="1"/>
                    <a:pt x="0" y="4037"/>
                    <a:pt x="0" y="8999"/>
                  </a:cubicBezTo>
                  <a:lnTo>
                    <a:pt x="0" y="16030"/>
                  </a:lnTo>
                  <a:cubicBezTo>
                    <a:pt x="1" y="16877"/>
                    <a:pt x="688" y="17564"/>
                    <a:pt x="1535" y="17565"/>
                  </a:cubicBezTo>
                  <a:lnTo>
                    <a:pt x="16461" y="17565"/>
                  </a:lnTo>
                  <a:cubicBezTo>
                    <a:pt x="17309" y="17564"/>
                    <a:pt x="17996" y="16877"/>
                    <a:pt x="17996" y="16030"/>
                  </a:cubicBezTo>
                  <a:lnTo>
                    <a:pt x="17996" y="8999"/>
                  </a:lnTo>
                  <a:cubicBezTo>
                    <a:pt x="17996" y="4037"/>
                    <a:pt x="13960" y="1"/>
                    <a:pt x="8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45;p64">
              <a:extLst>
                <a:ext uri="{FF2B5EF4-FFF2-40B4-BE49-F238E27FC236}">
                  <a16:creationId xmlns:a16="http://schemas.microsoft.com/office/drawing/2014/main" id="{9AF95D9A-BC0C-473D-A3B7-6513136CB37C}"/>
                </a:ext>
              </a:extLst>
            </p:cNvPr>
            <p:cNvSpPr/>
            <p:nvPr/>
          </p:nvSpPr>
          <p:spPr>
            <a:xfrm>
              <a:off x="5453975" y="2909075"/>
              <a:ext cx="475150" cy="401475"/>
            </a:xfrm>
            <a:custGeom>
              <a:avLst/>
              <a:gdLst/>
              <a:ahLst/>
              <a:cxnLst/>
              <a:rect l="l" t="t" r="r" b="b"/>
              <a:pathLst>
                <a:path w="19006" h="16059" extrusionOk="0">
                  <a:moveTo>
                    <a:pt x="1" y="1"/>
                  </a:moveTo>
                  <a:lnTo>
                    <a:pt x="1"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46;p64">
              <a:extLst>
                <a:ext uri="{FF2B5EF4-FFF2-40B4-BE49-F238E27FC236}">
                  <a16:creationId xmlns:a16="http://schemas.microsoft.com/office/drawing/2014/main" id="{742E847A-DDC0-4BEA-9000-4BE80B56A98C}"/>
                </a:ext>
              </a:extLst>
            </p:cNvPr>
            <p:cNvSpPr/>
            <p:nvPr/>
          </p:nvSpPr>
          <p:spPr>
            <a:xfrm>
              <a:off x="5446600" y="2901700"/>
              <a:ext cx="489875" cy="416225"/>
            </a:xfrm>
            <a:custGeom>
              <a:avLst/>
              <a:gdLst/>
              <a:ahLst/>
              <a:cxnLst/>
              <a:rect l="l" t="t" r="r" b="b"/>
              <a:pathLst>
                <a:path w="19595" h="16649" extrusionOk="0">
                  <a:moveTo>
                    <a:pt x="19006" y="590"/>
                  </a:moveTo>
                  <a:lnTo>
                    <a:pt x="19006" y="16059"/>
                  </a:lnTo>
                  <a:lnTo>
                    <a:pt x="590" y="16059"/>
                  </a:lnTo>
                  <a:lnTo>
                    <a:pt x="591" y="590"/>
                  </a:lnTo>
                  <a:close/>
                  <a:moveTo>
                    <a:pt x="296" y="1"/>
                  </a:moveTo>
                  <a:cubicBezTo>
                    <a:pt x="133" y="1"/>
                    <a:pt x="1" y="132"/>
                    <a:pt x="2" y="296"/>
                  </a:cubicBezTo>
                  <a:lnTo>
                    <a:pt x="2" y="16354"/>
                  </a:lnTo>
                  <a:cubicBezTo>
                    <a:pt x="2" y="16516"/>
                    <a:pt x="133" y="16649"/>
                    <a:pt x="296" y="16649"/>
                  </a:cubicBezTo>
                  <a:lnTo>
                    <a:pt x="19301" y="16649"/>
                  </a:lnTo>
                  <a:cubicBezTo>
                    <a:pt x="19463" y="16649"/>
                    <a:pt x="19595" y="16516"/>
                    <a:pt x="19595" y="16354"/>
                  </a:cubicBezTo>
                  <a:lnTo>
                    <a:pt x="19595" y="296"/>
                  </a:lnTo>
                  <a:cubicBezTo>
                    <a:pt x="19595" y="132"/>
                    <a:pt x="19463" y="1"/>
                    <a:pt x="19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47;p64">
              <a:extLst>
                <a:ext uri="{FF2B5EF4-FFF2-40B4-BE49-F238E27FC236}">
                  <a16:creationId xmlns:a16="http://schemas.microsoft.com/office/drawing/2014/main" id="{74F1478F-9E1E-436E-A415-C640C091C9A1}"/>
                </a:ext>
              </a:extLst>
            </p:cNvPr>
            <p:cNvSpPr/>
            <p:nvPr/>
          </p:nvSpPr>
          <p:spPr>
            <a:xfrm>
              <a:off x="5637075" y="3024025"/>
              <a:ext cx="103925" cy="188500"/>
            </a:xfrm>
            <a:custGeom>
              <a:avLst/>
              <a:gdLst/>
              <a:ahLst/>
              <a:cxnLst/>
              <a:rect l="l" t="t" r="r" b="b"/>
              <a:pathLst>
                <a:path w="4157" h="7540" extrusionOk="0">
                  <a:moveTo>
                    <a:pt x="2085" y="0"/>
                  </a:moveTo>
                  <a:cubicBezTo>
                    <a:pt x="1718" y="0"/>
                    <a:pt x="1351" y="98"/>
                    <a:pt x="1025" y="292"/>
                  </a:cubicBezTo>
                  <a:cubicBezTo>
                    <a:pt x="385" y="675"/>
                    <a:pt x="1" y="1370"/>
                    <a:pt x="17" y="2116"/>
                  </a:cubicBezTo>
                  <a:cubicBezTo>
                    <a:pt x="33" y="2860"/>
                    <a:pt x="448" y="3539"/>
                    <a:pt x="1104" y="3892"/>
                  </a:cubicBezTo>
                  <a:lnTo>
                    <a:pt x="757" y="7539"/>
                  </a:lnTo>
                  <a:lnTo>
                    <a:pt x="3416" y="7539"/>
                  </a:lnTo>
                  <a:lnTo>
                    <a:pt x="3069" y="3892"/>
                  </a:lnTo>
                  <a:cubicBezTo>
                    <a:pt x="3739" y="3531"/>
                    <a:pt x="4155" y="2832"/>
                    <a:pt x="4155" y="2071"/>
                  </a:cubicBezTo>
                  <a:cubicBezTo>
                    <a:pt x="4156" y="1326"/>
                    <a:pt x="3756" y="639"/>
                    <a:pt x="3108" y="270"/>
                  </a:cubicBezTo>
                  <a:cubicBezTo>
                    <a:pt x="2790" y="90"/>
                    <a:pt x="2438" y="0"/>
                    <a:pt x="208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48;p64">
              <a:extLst>
                <a:ext uri="{FF2B5EF4-FFF2-40B4-BE49-F238E27FC236}">
                  <a16:creationId xmlns:a16="http://schemas.microsoft.com/office/drawing/2014/main" id="{A6400F24-EA88-4C0E-93EF-422EDBE72A1D}"/>
                </a:ext>
              </a:extLst>
            </p:cNvPr>
            <p:cNvSpPr/>
            <p:nvPr/>
          </p:nvSpPr>
          <p:spPr>
            <a:xfrm>
              <a:off x="5630150" y="3016700"/>
              <a:ext cx="118200" cy="203200"/>
            </a:xfrm>
            <a:custGeom>
              <a:avLst/>
              <a:gdLst/>
              <a:ahLst/>
              <a:cxnLst/>
              <a:rect l="l" t="t" r="r" b="b"/>
              <a:pathLst>
                <a:path w="4728" h="8128" extrusionOk="0">
                  <a:moveTo>
                    <a:pt x="2364" y="590"/>
                  </a:moveTo>
                  <a:cubicBezTo>
                    <a:pt x="3342" y="590"/>
                    <a:pt x="4138" y="1386"/>
                    <a:pt x="4138" y="2364"/>
                  </a:cubicBezTo>
                  <a:cubicBezTo>
                    <a:pt x="4138" y="3016"/>
                    <a:pt x="3781" y="3616"/>
                    <a:pt x="3206" y="3926"/>
                  </a:cubicBezTo>
                  <a:lnTo>
                    <a:pt x="3034" y="4018"/>
                  </a:lnTo>
                  <a:lnTo>
                    <a:pt x="3370" y="7537"/>
                  </a:lnTo>
                  <a:lnTo>
                    <a:pt x="1358" y="7537"/>
                  </a:lnTo>
                  <a:lnTo>
                    <a:pt x="1693" y="4018"/>
                  </a:lnTo>
                  <a:lnTo>
                    <a:pt x="1521" y="3926"/>
                  </a:lnTo>
                  <a:cubicBezTo>
                    <a:pt x="947" y="3616"/>
                    <a:pt x="589" y="3016"/>
                    <a:pt x="589" y="2364"/>
                  </a:cubicBezTo>
                  <a:cubicBezTo>
                    <a:pt x="589" y="1386"/>
                    <a:pt x="1386" y="590"/>
                    <a:pt x="2364" y="590"/>
                  </a:cubicBezTo>
                  <a:close/>
                  <a:moveTo>
                    <a:pt x="2364" y="1"/>
                  </a:moveTo>
                  <a:cubicBezTo>
                    <a:pt x="1060" y="1"/>
                    <a:pt x="0" y="1060"/>
                    <a:pt x="0" y="2364"/>
                  </a:cubicBezTo>
                  <a:cubicBezTo>
                    <a:pt x="0" y="3162"/>
                    <a:pt x="403" y="3907"/>
                    <a:pt x="1070" y="4343"/>
                  </a:cubicBezTo>
                  <a:lnTo>
                    <a:pt x="710" y="8127"/>
                  </a:lnTo>
                  <a:lnTo>
                    <a:pt x="4018" y="8127"/>
                  </a:lnTo>
                  <a:lnTo>
                    <a:pt x="3657" y="4343"/>
                  </a:lnTo>
                  <a:cubicBezTo>
                    <a:pt x="4325" y="3907"/>
                    <a:pt x="4727" y="3162"/>
                    <a:pt x="4727" y="2364"/>
                  </a:cubicBezTo>
                  <a:cubicBezTo>
                    <a:pt x="4727" y="1060"/>
                    <a:pt x="3667" y="1"/>
                    <a:pt x="2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49;p64">
              <a:extLst>
                <a:ext uri="{FF2B5EF4-FFF2-40B4-BE49-F238E27FC236}">
                  <a16:creationId xmlns:a16="http://schemas.microsoft.com/office/drawing/2014/main" id="{692916E7-94A4-4690-8EC3-76AF97AF91EA}"/>
                </a:ext>
              </a:extLst>
            </p:cNvPr>
            <p:cNvSpPr/>
            <p:nvPr/>
          </p:nvSpPr>
          <p:spPr>
            <a:xfrm>
              <a:off x="1981725" y="2569425"/>
              <a:ext cx="435225" cy="424400"/>
            </a:xfrm>
            <a:custGeom>
              <a:avLst/>
              <a:gdLst/>
              <a:ahLst/>
              <a:cxnLst/>
              <a:rect l="l" t="t" r="r" b="b"/>
              <a:pathLst>
                <a:path w="17409" h="16976" extrusionOk="0">
                  <a:moveTo>
                    <a:pt x="8704" y="2481"/>
                  </a:moveTo>
                  <a:cubicBezTo>
                    <a:pt x="12135" y="2481"/>
                    <a:pt x="14927" y="5273"/>
                    <a:pt x="14927" y="8704"/>
                  </a:cubicBezTo>
                  <a:lnTo>
                    <a:pt x="14927" y="14495"/>
                  </a:lnTo>
                  <a:lnTo>
                    <a:pt x="2481" y="14495"/>
                  </a:lnTo>
                  <a:lnTo>
                    <a:pt x="2481" y="8704"/>
                  </a:lnTo>
                  <a:cubicBezTo>
                    <a:pt x="2481" y="5273"/>
                    <a:pt x="5273" y="2481"/>
                    <a:pt x="8704" y="2481"/>
                  </a:cubicBezTo>
                  <a:close/>
                  <a:moveTo>
                    <a:pt x="8704" y="0"/>
                  </a:moveTo>
                  <a:cubicBezTo>
                    <a:pt x="3905" y="0"/>
                    <a:pt x="0" y="3904"/>
                    <a:pt x="0" y="8704"/>
                  </a:cubicBezTo>
                  <a:lnTo>
                    <a:pt x="0" y="15735"/>
                  </a:lnTo>
                  <a:cubicBezTo>
                    <a:pt x="0" y="16420"/>
                    <a:pt x="555" y="16975"/>
                    <a:pt x="1241" y="16975"/>
                  </a:cubicBezTo>
                  <a:lnTo>
                    <a:pt x="16168" y="16975"/>
                  </a:lnTo>
                  <a:cubicBezTo>
                    <a:pt x="16852" y="16975"/>
                    <a:pt x="17408" y="16420"/>
                    <a:pt x="17408" y="15735"/>
                  </a:cubicBezTo>
                  <a:lnTo>
                    <a:pt x="17408" y="8704"/>
                  </a:lnTo>
                  <a:cubicBezTo>
                    <a:pt x="17408" y="3905"/>
                    <a:pt x="13503" y="0"/>
                    <a:pt x="870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50;p64">
              <a:extLst>
                <a:ext uri="{FF2B5EF4-FFF2-40B4-BE49-F238E27FC236}">
                  <a16:creationId xmlns:a16="http://schemas.microsoft.com/office/drawing/2014/main" id="{A43AACB2-48F4-4289-A8BB-085231AC4AA6}"/>
                </a:ext>
              </a:extLst>
            </p:cNvPr>
            <p:cNvSpPr/>
            <p:nvPr/>
          </p:nvSpPr>
          <p:spPr>
            <a:xfrm>
              <a:off x="1974350" y="2562050"/>
              <a:ext cx="449975" cy="439125"/>
            </a:xfrm>
            <a:custGeom>
              <a:avLst/>
              <a:gdLst/>
              <a:ahLst/>
              <a:cxnLst/>
              <a:rect l="l" t="t" r="r" b="b"/>
              <a:pathLst>
                <a:path w="17999" h="17565" extrusionOk="0">
                  <a:moveTo>
                    <a:pt x="8999" y="3069"/>
                  </a:moveTo>
                  <a:cubicBezTo>
                    <a:pt x="12269" y="3069"/>
                    <a:pt x="14928" y="5729"/>
                    <a:pt x="14928" y="8999"/>
                  </a:cubicBezTo>
                  <a:lnTo>
                    <a:pt x="14928" y="14495"/>
                  </a:lnTo>
                  <a:lnTo>
                    <a:pt x="3070" y="14495"/>
                  </a:lnTo>
                  <a:lnTo>
                    <a:pt x="3071" y="8999"/>
                  </a:lnTo>
                  <a:cubicBezTo>
                    <a:pt x="3071" y="5730"/>
                    <a:pt x="5729" y="3069"/>
                    <a:pt x="8999" y="3069"/>
                  </a:cubicBezTo>
                  <a:close/>
                  <a:moveTo>
                    <a:pt x="9000" y="2481"/>
                  </a:moveTo>
                  <a:cubicBezTo>
                    <a:pt x="5405" y="2481"/>
                    <a:pt x="2482" y="5405"/>
                    <a:pt x="2482" y="8999"/>
                  </a:cubicBezTo>
                  <a:lnTo>
                    <a:pt x="2482" y="14790"/>
                  </a:lnTo>
                  <a:cubicBezTo>
                    <a:pt x="2481" y="14952"/>
                    <a:pt x="2614" y="15085"/>
                    <a:pt x="2776" y="15085"/>
                  </a:cubicBezTo>
                  <a:lnTo>
                    <a:pt x="15223" y="15085"/>
                  </a:lnTo>
                  <a:cubicBezTo>
                    <a:pt x="15385" y="15085"/>
                    <a:pt x="15517" y="14952"/>
                    <a:pt x="15517" y="14790"/>
                  </a:cubicBezTo>
                  <a:lnTo>
                    <a:pt x="15517" y="8999"/>
                  </a:lnTo>
                  <a:cubicBezTo>
                    <a:pt x="15517" y="5405"/>
                    <a:pt x="12593" y="2481"/>
                    <a:pt x="9000" y="2481"/>
                  </a:cubicBezTo>
                  <a:close/>
                  <a:moveTo>
                    <a:pt x="9000" y="589"/>
                  </a:moveTo>
                  <a:cubicBezTo>
                    <a:pt x="13636" y="589"/>
                    <a:pt x="17409" y="4361"/>
                    <a:pt x="17408" y="8999"/>
                  </a:cubicBezTo>
                  <a:lnTo>
                    <a:pt x="17408" y="16030"/>
                  </a:lnTo>
                  <a:cubicBezTo>
                    <a:pt x="17407" y="16552"/>
                    <a:pt x="16985" y="16974"/>
                    <a:pt x="16463" y="16975"/>
                  </a:cubicBezTo>
                  <a:lnTo>
                    <a:pt x="1536" y="16975"/>
                  </a:lnTo>
                  <a:cubicBezTo>
                    <a:pt x="1013" y="16975"/>
                    <a:pt x="590" y="16552"/>
                    <a:pt x="589" y="16030"/>
                  </a:cubicBezTo>
                  <a:lnTo>
                    <a:pt x="589" y="8999"/>
                  </a:lnTo>
                  <a:cubicBezTo>
                    <a:pt x="589" y="4361"/>
                    <a:pt x="4361" y="589"/>
                    <a:pt x="8999" y="589"/>
                  </a:cubicBezTo>
                  <a:close/>
                  <a:moveTo>
                    <a:pt x="8999" y="1"/>
                  </a:moveTo>
                  <a:cubicBezTo>
                    <a:pt x="4038" y="1"/>
                    <a:pt x="0" y="4037"/>
                    <a:pt x="0" y="8999"/>
                  </a:cubicBezTo>
                  <a:lnTo>
                    <a:pt x="0" y="16030"/>
                  </a:lnTo>
                  <a:cubicBezTo>
                    <a:pt x="2" y="16877"/>
                    <a:pt x="688" y="17564"/>
                    <a:pt x="1536" y="17565"/>
                  </a:cubicBezTo>
                  <a:lnTo>
                    <a:pt x="16463" y="17565"/>
                  </a:lnTo>
                  <a:cubicBezTo>
                    <a:pt x="17309" y="17564"/>
                    <a:pt x="17997" y="16877"/>
                    <a:pt x="17998" y="16030"/>
                  </a:cubicBezTo>
                  <a:lnTo>
                    <a:pt x="17998" y="8999"/>
                  </a:lnTo>
                  <a:cubicBezTo>
                    <a:pt x="17998" y="4037"/>
                    <a:pt x="13961" y="1"/>
                    <a:pt x="8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51;p64">
              <a:extLst>
                <a:ext uri="{FF2B5EF4-FFF2-40B4-BE49-F238E27FC236}">
                  <a16:creationId xmlns:a16="http://schemas.microsoft.com/office/drawing/2014/main" id="{E72D3DA8-4912-4B3E-A74E-6C6B8E52B9A5}"/>
                </a:ext>
              </a:extLst>
            </p:cNvPr>
            <p:cNvSpPr/>
            <p:nvPr/>
          </p:nvSpPr>
          <p:spPr>
            <a:xfrm>
              <a:off x="1958675" y="2909075"/>
              <a:ext cx="475150" cy="401475"/>
            </a:xfrm>
            <a:custGeom>
              <a:avLst/>
              <a:gdLst/>
              <a:ahLst/>
              <a:cxnLst/>
              <a:rect l="l" t="t" r="r" b="b"/>
              <a:pathLst>
                <a:path w="19006" h="16059" extrusionOk="0">
                  <a:moveTo>
                    <a:pt x="0" y="1"/>
                  </a:moveTo>
                  <a:lnTo>
                    <a:pt x="0"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52;p64">
              <a:extLst>
                <a:ext uri="{FF2B5EF4-FFF2-40B4-BE49-F238E27FC236}">
                  <a16:creationId xmlns:a16="http://schemas.microsoft.com/office/drawing/2014/main" id="{63340007-F98D-4D85-91F7-02A419D2B334}"/>
                </a:ext>
              </a:extLst>
            </p:cNvPr>
            <p:cNvSpPr/>
            <p:nvPr/>
          </p:nvSpPr>
          <p:spPr>
            <a:xfrm>
              <a:off x="1951300" y="2901700"/>
              <a:ext cx="489875" cy="416225"/>
            </a:xfrm>
            <a:custGeom>
              <a:avLst/>
              <a:gdLst/>
              <a:ahLst/>
              <a:cxnLst/>
              <a:rect l="l" t="t" r="r" b="b"/>
              <a:pathLst>
                <a:path w="19595" h="16649" extrusionOk="0">
                  <a:moveTo>
                    <a:pt x="19006" y="590"/>
                  </a:moveTo>
                  <a:lnTo>
                    <a:pt x="19006" y="16059"/>
                  </a:lnTo>
                  <a:lnTo>
                    <a:pt x="590" y="16059"/>
                  </a:lnTo>
                  <a:lnTo>
                    <a:pt x="590" y="590"/>
                  </a:lnTo>
                  <a:close/>
                  <a:moveTo>
                    <a:pt x="295" y="1"/>
                  </a:moveTo>
                  <a:cubicBezTo>
                    <a:pt x="133" y="1"/>
                    <a:pt x="0" y="132"/>
                    <a:pt x="1" y="296"/>
                  </a:cubicBezTo>
                  <a:lnTo>
                    <a:pt x="1" y="16354"/>
                  </a:lnTo>
                  <a:cubicBezTo>
                    <a:pt x="0" y="16516"/>
                    <a:pt x="133" y="16649"/>
                    <a:pt x="295" y="16649"/>
                  </a:cubicBezTo>
                  <a:lnTo>
                    <a:pt x="19299" y="16649"/>
                  </a:lnTo>
                  <a:cubicBezTo>
                    <a:pt x="19463" y="16649"/>
                    <a:pt x="19594" y="16516"/>
                    <a:pt x="19594" y="16354"/>
                  </a:cubicBezTo>
                  <a:lnTo>
                    <a:pt x="19594" y="296"/>
                  </a:lnTo>
                  <a:cubicBezTo>
                    <a:pt x="19594" y="132"/>
                    <a:pt x="19463" y="1"/>
                    <a:pt x="19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3;p64">
              <a:extLst>
                <a:ext uri="{FF2B5EF4-FFF2-40B4-BE49-F238E27FC236}">
                  <a16:creationId xmlns:a16="http://schemas.microsoft.com/office/drawing/2014/main" id="{58AE6B61-0F55-4DC3-AB7C-48AE63326223}"/>
                </a:ext>
              </a:extLst>
            </p:cNvPr>
            <p:cNvSpPr/>
            <p:nvPr/>
          </p:nvSpPr>
          <p:spPr>
            <a:xfrm>
              <a:off x="2141775" y="3024025"/>
              <a:ext cx="103875" cy="188500"/>
            </a:xfrm>
            <a:custGeom>
              <a:avLst/>
              <a:gdLst/>
              <a:ahLst/>
              <a:cxnLst/>
              <a:rect l="l" t="t" r="r" b="b"/>
              <a:pathLst>
                <a:path w="4155" h="7540" extrusionOk="0">
                  <a:moveTo>
                    <a:pt x="2084" y="0"/>
                  </a:moveTo>
                  <a:cubicBezTo>
                    <a:pt x="1717" y="0"/>
                    <a:pt x="1351" y="98"/>
                    <a:pt x="1024" y="292"/>
                  </a:cubicBezTo>
                  <a:cubicBezTo>
                    <a:pt x="385" y="675"/>
                    <a:pt x="0" y="1370"/>
                    <a:pt x="15" y="2116"/>
                  </a:cubicBezTo>
                  <a:cubicBezTo>
                    <a:pt x="32" y="2860"/>
                    <a:pt x="447" y="3539"/>
                    <a:pt x="1103" y="3892"/>
                  </a:cubicBezTo>
                  <a:lnTo>
                    <a:pt x="756" y="7539"/>
                  </a:lnTo>
                  <a:lnTo>
                    <a:pt x="3416" y="7539"/>
                  </a:lnTo>
                  <a:lnTo>
                    <a:pt x="3068" y="3892"/>
                  </a:lnTo>
                  <a:cubicBezTo>
                    <a:pt x="3738" y="3531"/>
                    <a:pt x="4155" y="2832"/>
                    <a:pt x="4155" y="2071"/>
                  </a:cubicBezTo>
                  <a:cubicBezTo>
                    <a:pt x="4155" y="1326"/>
                    <a:pt x="3756" y="639"/>
                    <a:pt x="3108" y="270"/>
                  </a:cubicBezTo>
                  <a:cubicBezTo>
                    <a:pt x="2790" y="90"/>
                    <a:pt x="2437" y="0"/>
                    <a:pt x="208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54;p64">
              <a:extLst>
                <a:ext uri="{FF2B5EF4-FFF2-40B4-BE49-F238E27FC236}">
                  <a16:creationId xmlns:a16="http://schemas.microsoft.com/office/drawing/2014/main" id="{2E89C222-23D7-46BC-B32B-FE5DD350F26D}"/>
                </a:ext>
              </a:extLst>
            </p:cNvPr>
            <p:cNvSpPr/>
            <p:nvPr/>
          </p:nvSpPr>
          <p:spPr>
            <a:xfrm>
              <a:off x="2134800" y="3016675"/>
              <a:ext cx="118225" cy="203225"/>
            </a:xfrm>
            <a:custGeom>
              <a:avLst/>
              <a:gdLst/>
              <a:ahLst/>
              <a:cxnLst/>
              <a:rect l="l" t="t" r="r" b="b"/>
              <a:pathLst>
                <a:path w="4729" h="8129" extrusionOk="0">
                  <a:moveTo>
                    <a:pt x="2365" y="591"/>
                  </a:moveTo>
                  <a:cubicBezTo>
                    <a:pt x="3344" y="591"/>
                    <a:pt x="4140" y="1387"/>
                    <a:pt x="4140" y="2365"/>
                  </a:cubicBezTo>
                  <a:cubicBezTo>
                    <a:pt x="4140" y="3017"/>
                    <a:pt x="3781" y="3617"/>
                    <a:pt x="3208" y="3927"/>
                  </a:cubicBezTo>
                  <a:lnTo>
                    <a:pt x="3036" y="4019"/>
                  </a:lnTo>
                  <a:lnTo>
                    <a:pt x="3371" y="7538"/>
                  </a:lnTo>
                  <a:lnTo>
                    <a:pt x="1358" y="7538"/>
                  </a:lnTo>
                  <a:lnTo>
                    <a:pt x="1695" y="4019"/>
                  </a:lnTo>
                  <a:lnTo>
                    <a:pt x="1523" y="3927"/>
                  </a:lnTo>
                  <a:cubicBezTo>
                    <a:pt x="948" y="3617"/>
                    <a:pt x="590" y="3017"/>
                    <a:pt x="590" y="2365"/>
                  </a:cubicBezTo>
                  <a:cubicBezTo>
                    <a:pt x="590" y="1387"/>
                    <a:pt x="1387" y="591"/>
                    <a:pt x="2365" y="591"/>
                  </a:cubicBezTo>
                  <a:close/>
                  <a:moveTo>
                    <a:pt x="2365" y="1"/>
                  </a:moveTo>
                  <a:cubicBezTo>
                    <a:pt x="1062" y="1"/>
                    <a:pt x="2" y="1061"/>
                    <a:pt x="2" y="2365"/>
                  </a:cubicBezTo>
                  <a:cubicBezTo>
                    <a:pt x="1" y="3162"/>
                    <a:pt x="403" y="3907"/>
                    <a:pt x="1072" y="4344"/>
                  </a:cubicBezTo>
                  <a:lnTo>
                    <a:pt x="711" y="8128"/>
                  </a:lnTo>
                  <a:lnTo>
                    <a:pt x="4019" y="8128"/>
                  </a:lnTo>
                  <a:lnTo>
                    <a:pt x="3659" y="4343"/>
                  </a:lnTo>
                  <a:cubicBezTo>
                    <a:pt x="4326" y="3907"/>
                    <a:pt x="4729" y="3162"/>
                    <a:pt x="4729" y="2365"/>
                  </a:cubicBezTo>
                  <a:cubicBezTo>
                    <a:pt x="4729" y="1062"/>
                    <a:pt x="3667"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55;p64">
              <a:extLst>
                <a:ext uri="{FF2B5EF4-FFF2-40B4-BE49-F238E27FC236}">
                  <a16:creationId xmlns:a16="http://schemas.microsoft.com/office/drawing/2014/main" id="{C783F0CA-7346-450E-A4CB-CC5F95AA3A56}"/>
                </a:ext>
              </a:extLst>
            </p:cNvPr>
            <p:cNvSpPr/>
            <p:nvPr/>
          </p:nvSpPr>
          <p:spPr>
            <a:xfrm>
              <a:off x="6074275" y="2700300"/>
              <a:ext cx="144125" cy="518900"/>
            </a:xfrm>
            <a:custGeom>
              <a:avLst/>
              <a:gdLst/>
              <a:ahLst/>
              <a:cxnLst/>
              <a:rect l="l" t="t" r="r" b="b"/>
              <a:pathLst>
                <a:path w="5765" h="20756" extrusionOk="0">
                  <a:moveTo>
                    <a:pt x="4480" y="0"/>
                  </a:moveTo>
                  <a:cubicBezTo>
                    <a:pt x="4218" y="0"/>
                    <a:pt x="3956" y="103"/>
                    <a:pt x="3761" y="306"/>
                  </a:cubicBezTo>
                  <a:cubicBezTo>
                    <a:pt x="1396" y="2772"/>
                    <a:pt x="0" y="6537"/>
                    <a:pt x="26" y="10377"/>
                  </a:cubicBezTo>
                  <a:cubicBezTo>
                    <a:pt x="54" y="14266"/>
                    <a:pt x="1529" y="18039"/>
                    <a:pt x="3973" y="20469"/>
                  </a:cubicBezTo>
                  <a:cubicBezTo>
                    <a:pt x="4167" y="20660"/>
                    <a:pt x="4419" y="20755"/>
                    <a:pt x="4672" y="20755"/>
                  </a:cubicBezTo>
                  <a:cubicBezTo>
                    <a:pt x="4927" y="20755"/>
                    <a:pt x="5183" y="20657"/>
                    <a:pt x="5378" y="20461"/>
                  </a:cubicBezTo>
                  <a:cubicBezTo>
                    <a:pt x="5765" y="20073"/>
                    <a:pt x="5764" y="19444"/>
                    <a:pt x="5375" y="19056"/>
                  </a:cubicBezTo>
                  <a:cubicBezTo>
                    <a:pt x="3296" y="16989"/>
                    <a:pt x="2041" y="13739"/>
                    <a:pt x="2018" y="10363"/>
                  </a:cubicBezTo>
                  <a:cubicBezTo>
                    <a:pt x="1995" y="7029"/>
                    <a:pt x="3183" y="3786"/>
                    <a:pt x="5198" y="1685"/>
                  </a:cubicBezTo>
                  <a:cubicBezTo>
                    <a:pt x="5578" y="1288"/>
                    <a:pt x="5565" y="657"/>
                    <a:pt x="5168" y="277"/>
                  </a:cubicBezTo>
                  <a:cubicBezTo>
                    <a:pt x="4975" y="92"/>
                    <a:pt x="4727" y="0"/>
                    <a:pt x="4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6;p64">
              <a:extLst>
                <a:ext uri="{FF2B5EF4-FFF2-40B4-BE49-F238E27FC236}">
                  <a16:creationId xmlns:a16="http://schemas.microsoft.com/office/drawing/2014/main" id="{910B41FB-F783-42CA-8A8A-4E00023EDD9A}"/>
                </a:ext>
              </a:extLst>
            </p:cNvPr>
            <p:cNvSpPr/>
            <p:nvPr/>
          </p:nvSpPr>
          <p:spPr>
            <a:xfrm>
              <a:off x="6177275" y="2766625"/>
              <a:ext cx="113725" cy="384825"/>
            </a:xfrm>
            <a:custGeom>
              <a:avLst/>
              <a:gdLst/>
              <a:ahLst/>
              <a:cxnLst/>
              <a:rect l="l" t="t" r="r" b="b"/>
              <a:pathLst>
                <a:path w="4549" h="15393" extrusionOk="0">
                  <a:moveTo>
                    <a:pt x="3301" y="0"/>
                  </a:moveTo>
                  <a:cubicBezTo>
                    <a:pt x="3019" y="0"/>
                    <a:pt x="2738" y="120"/>
                    <a:pt x="2542" y="353"/>
                  </a:cubicBezTo>
                  <a:cubicBezTo>
                    <a:pt x="897" y="2345"/>
                    <a:pt x="1" y="4953"/>
                    <a:pt x="21" y="7696"/>
                  </a:cubicBezTo>
                  <a:cubicBezTo>
                    <a:pt x="39" y="10459"/>
                    <a:pt x="983" y="13070"/>
                    <a:pt x="2680" y="15046"/>
                  </a:cubicBezTo>
                  <a:cubicBezTo>
                    <a:pt x="2876" y="15275"/>
                    <a:pt x="3155" y="15392"/>
                    <a:pt x="3435" y="15392"/>
                  </a:cubicBezTo>
                  <a:cubicBezTo>
                    <a:pt x="3664" y="15392"/>
                    <a:pt x="3895" y="15313"/>
                    <a:pt x="4082" y="15152"/>
                  </a:cubicBezTo>
                  <a:cubicBezTo>
                    <a:pt x="4500" y="14795"/>
                    <a:pt x="4548" y="14166"/>
                    <a:pt x="4190" y="13750"/>
                  </a:cubicBezTo>
                  <a:cubicBezTo>
                    <a:pt x="2800" y="12130"/>
                    <a:pt x="2027" y="9975"/>
                    <a:pt x="2011" y="7681"/>
                  </a:cubicBezTo>
                  <a:cubicBezTo>
                    <a:pt x="1994" y="5406"/>
                    <a:pt x="2729" y="3253"/>
                    <a:pt x="4077" y="1620"/>
                  </a:cubicBezTo>
                  <a:cubicBezTo>
                    <a:pt x="4418" y="1195"/>
                    <a:pt x="4355" y="575"/>
                    <a:pt x="3934" y="228"/>
                  </a:cubicBezTo>
                  <a:cubicBezTo>
                    <a:pt x="3749" y="75"/>
                    <a:pt x="3525" y="0"/>
                    <a:pt x="3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57;p64">
              <a:extLst>
                <a:ext uri="{FF2B5EF4-FFF2-40B4-BE49-F238E27FC236}">
                  <a16:creationId xmlns:a16="http://schemas.microsoft.com/office/drawing/2014/main" id="{AF81ECC4-90E8-4A57-A266-1CD551BBA4F5}"/>
                </a:ext>
              </a:extLst>
            </p:cNvPr>
            <p:cNvSpPr/>
            <p:nvPr/>
          </p:nvSpPr>
          <p:spPr>
            <a:xfrm>
              <a:off x="6272025" y="2833800"/>
              <a:ext cx="91725" cy="251225"/>
            </a:xfrm>
            <a:custGeom>
              <a:avLst/>
              <a:gdLst/>
              <a:ahLst/>
              <a:cxnLst/>
              <a:rect l="l" t="t" r="r" b="b"/>
              <a:pathLst>
                <a:path w="3669" h="10049" extrusionOk="0">
                  <a:moveTo>
                    <a:pt x="2402" y="1"/>
                  </a:moveTo>
                  <a:cubicBezTo>
                    <a:pt x="2106" y="1"/>
                    <a:pt x="1813" y="132"/>
                    <a:pt x="1617" y="383"/>
                  </a:cubicBezTo>
                  <a:lnTo>
                    <a:pt x="1618" y="383"/>
                  </a:lnTo>
                  <a:cubicBezTo>
                    <a:pt x="557" y="1743"/>
                    <a:pt x="1" y="3333"/>
                    <a:pt x="13" y="4982"/>
                  </a:cubicBezTo>
                  <a:cubicBezTo>
                    <a:pt x="24" y="6697"/>
                    <a:pt x="643" y="8331"/>
                    <a:pt x="1803" y="9707"/>
                  </a:cubicBezTo>
                  <a:cubicBezTo>
                    <a:pt x="2000" y="9933"/>
                    <a:pt x="2276" y="10049"/>
                    <a:pt x="2554" y="10049"/>
                  </a:cubicBezTo>
                  <a:cubicBezTo>
                    <a:pt x="2781" y="10049"/>
                    <a:pt x="3009" y="9972"/>
                    <a:pt x="3196" y="9815"/>
                  </a:cubicBezTo>
                  <a:cubicBezTo>
                    <a:pt x="3612" y="9464"/>
                    <a:pt x="3669" y="8844"/>
                    <a:pt x="3324" y="8424"/>
                  </a:cubicBezTo>
                  <a:cubicBezTo>
                    <a:pt x="2468" y="7408"/>
                    <a:pt x="2011" y="6213"/>
                    <a:pt x="2002" y="4969"/>
                  </a:cubicBezTo>
                  <a:cubicBezTo>
                    <a:pt x="1994" y="3773"/>
                    <a:pt x="2403" y="2611"/>
                    <a:pt x="3186" y="1609"/>
                  </a:cubicBezTo>
                  <a:cubicBezTo>
                    <a:pt x="3524" y="1176"/>
                    <a:pt x="3447" y="550"/>
                    <a:pt x="3014" y="212"/>
                  </a:cubicBezTo>
                  <a:cubicBezTo>
                    <a:pt x="2832" y="70"/>
                    <a:pt x="2616" y="1"/>
                    <a:pt x="2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58;p64">
              <a:extLst>
                <a:ext uri="{FF2B5EF4-FFF2-40B4-BE49-F238E27FC236}">
                  <a16:creationId xmlns:a16="http://schemas.microsoft.com/office/drawing/2014/main" id="{53FB0D86-C534-48A5-9F5B-4D74864EFDBA}"/>
                </a:ext>
              </a:extLst>
            </p:cNvPr>
            <p:cNvSpPr/>
            <p:nvPr/>
          </p:nvSpPr>
          <p:spPr>
            <a:xfrm>
              <a:off x="1692475" y="2700300"/>
              <a:ext cx="144300" cy="519000"/>
            </a:xfrm>
            <a:custGeom>
              <a:avLst/>
              <a:gdLst/>
              <a:ahLst/>
              <a:cxnLst/>
              <a:rect l="l" t="t" r="r" b="b"/>
              <a:pathLst>
                <a:path w="5772" h="20760" extrusionOk="0">
                  <a:moveTo>
                    <a:pt x="1292" y="0"/>
                  </a:moveTo>
                  <a:cubicBezTo>
                    <a:pt x="1045" y="0"/>
                    <a:pt x="797" y="92"/>
                    <a:pt x="604" y="277"/>
                  </a:cubicBezTo>
                  <a:cubicBezTo>
                    <a:pt x="207" y="657"/>
                    <a:pt x="194" y="1288"/>
                    <a:pt x="574" y="1685"/>
                  </a:cubicBezTo>
                  <a:cubicBezTo>
                    <a:pt x="2589" y="3786"/>
                    <a:pt x="3777" y="7029"/>
                    <a:pt x="3754" y="10363"/>
                  </a:cubicBezTo>
                  <a:cubicBezTo>
                    <a:pt x="3731" y="13739"/>
                    <a:pt x="2476" y="16989"/>
                    <a:pt x="396" y="19056"/>
                  </a:cubicBezTo>
                  <a:cubicBezTo>
                    <a:pt x="4" y="19443"/>
                    <a:pt x="1" y="20075"/>
                    <a:pt x="389" y="20466"/>
                  </a:cubicBezTo>
                  <a:cubicBezTo>
                    <a:pt x="584" y="20662"/>
                    <a:pt x="839" y="20760"/>
                    <a:pt x="1095" y="20760"/>
                  </a:cubicBezTo>
                  <a:cubicBezTo>
                    <a:pt x="1350" y="20760"/>
                    <a:pt x="1605" y="20663"/>
                    <a:pt x="1799" y="20469"/>
                  </a:cubicBezTo>
                  <a:cubicBezTo>
                    <a:pt x="4243" y="18039"/>
                    <a:pt x="5717" y="14266"/>
                    <a:pt x="5745" y="10377"/>
                  </a:cubicBezTo>
                  <a:cubicBezTo>
                    <a:pt x="5772" y="6537"/>
                    <a:pt x="4376" y="2772"/>
                    <a:pt x="2011" y="306"/>
                  </a:cubicBezTo>
                  <a:cubicBezTo>
                    <a:pt x="1815" y="103"/>
                    <a:pt x="155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59;p64">
              <a:extLst>
                <a:ext uri="{FF2B5EF4-FFF2-40B4-BE49-F238E27FC236}">
                  <a16:creationId xmlns:a16="http://schemas.microsoft.com/office/drawing/2014/main" id="{0DF01FDD-B676-405D-BFD6-246A215E6070}"/>
                </a:ext>
              </a:extLst>
            </p:cNvPr>
            <p:cNvSpPr/>
            <p:nvPr/>
          </p:nvSpPr>
          <p:spPr>
            <a:xfrm>
              <a:off x="1619925" y="2766125"/>
              <a:ext cx="113825" cy="385475"/>
            </a:xfrm>
            <a:custGeom>
              <a:avLst/>
              <a:gdLst/>
              <a:ahLst/>
              <a:cxnLst/>
              <a:rect l="l" t="t" r="r" b="b"/>
              <a:pathLst>
                <a:path w="4553" h="15419" extrusionOk="0">
                  <a:moveTo>
                    <a:pt x="1236" y="1"/>
                  </a:moveTo>
                  <a:cubicBezTo>
                    <a:pt x="1013" y="1"/>
                    <a:pt x="789" y="75"/>
                    <a:pt x="603" y="228"/>
                  </a:cubicBezTo>
                  <a:cubicBezTo>
                    <a:pt x="176" y="581"/>
                    <a:pt x="119" y="1216"/>
                    <a:pt x="477" y="1640"/>
                  </a:cubicBezTo>
                  <a:cubicBezTo>
                    <a:pt x="1825" y="3273"/>
                    <a:pt x="2559" y="5426"/>
                    <a:pt x="2543" y="7701"/>
                  </a:cubicBezTo>
                  <a:cubicBezTo>
                    <a:pt x="2527" y="9995"/>
                    <a:pt x="1753" y="12150"/>
                    <a:pt x="364" y="13770"/>
                  </a:cubicBezTo>
                  <a:cubicBezTo>
                    <a:pt x="0" y="14186"/>
                    <a:pt x="46" y="14819"/>
                    <a:pt x="465" y="15179"/>
                  </a:cubicBezTo>
                  <a:cubicBezTo>
                    <a:pt x="653" y="15340"/>
                    <a:pt x="884" y="15419"/>
                    <a:pt x="1114" y="15419"/>
                  </a:cubicBezTo>
                  <a:cubicBezTo>
                    <a:pt x="1397" y="15419"/>
                    <a:pt x="1678" y="15299"/>
                    <a:pt x="1874" y="15066"/>
                  </a:cubicBezTo>
                  <a:cubicBezTo>
                    <a:pt x="3571" y="13090"/>
                    <a:pt x="4515" y="10479"/>
                    <a:pt x="4533" y="7716"/>
                  </a:cubicBezTo>
                  <a:cubicBezTo>
                    <a:pt x="4552" y="4973"/>
                    <a:pt x="3657" y="2365"/>
                    <a:pt x="2012" y="373"/>
                  </a:cubicBezTo>
                  <a:cubicBezTo>
                    <a:pt x="1816" y="128"/>
                    <a:pt x="1527" y="1"/>
                    <a:pt x="1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60;p64">
              <a:extLst>
                <a:ext uri="{FF2B5EF4-FFF2-40B4-BE49-F238E27FC236}">
                  <a16:creationId xmlns:a16="http://schemas.microsoft.com/office/drawing/2014/main" id="{9330FBE6-617F-4DE2-ADB8-7D776E8D7A8B}"/>
                </a:ext>
              </a:extLst>
            </p:cNvPr>
            <p:cNvSpPr/>
            <p:nvPr/>
          </p:nvSpPr>
          <p:spPr>
            <a:xfrm>
              <a:off x="1547400" y="2833800"/>
              <a:ext cx="91625" cy="251100"/>
            </a:xfrm>
            <a:custGeom>
              <a:avLst/>
              <a:gdLst/>
              <a:ahLst/>
              <a:cxnLst/>
              <a:rect l="l" t="t" r="r" b="b"/>
              <a:pathLst>
                <a:path w="3665" h="10044" extrusionOk="0">
                  <a:moveTo>
                    <a:pt x="1263" y="1"/>
                  </a:moveTo>
                  <a:cubicBezTo>
                    <a:pt x="1048" y="1"/>
                    <a:pt x="832" y="70"/>
                    <a:pt x="650" y="212"/>
                  </a:cubicBezTo>
                  <a:cubicBezTo>
                    <a:pt x="217" y="550"/>
                    <a:pt x="140" y="1176"/>
                    <a:pt x="479" y="1609"/>
                  </a:cubicBezTo>
                  <a:cubicBezTo>
                    <a:pt x="1262" y="2611"/>
                    <a:pt x="1671" y="3773"/>
                    <a:pt x="1663" y="4969"/>
                  </a:cubicBezTo>
                  <a:cubicBezTo>
                    <a:pt x="1655" y="6213"/>
                    <a:pt x="1197" y="7408"/>
                    <a:pt x="340" y="8424"/>
                  </a:cubicBezTo>
                  <a:cubicBezTo>
                    <a:pt x="1" y="8845"/>
                    <a:pt x="60" y="9460"/>
                    <a:pt x="474" y="9809"/>
                  </a:cubicBezTo>
                  <a:cubicBezTo>
                    <a:pt x="660" y="9966"/>
                    <a:pt x="888" y="10043"/>
                    <a:pt x="1114" y="10043"/>
                  </a:cubicBezTo>
                  <a:cubicBezTo>
                    <a:pt x="1390" y="10043"/>
                    <a:pt x="1665" y="9929"/>
                    <a:pt x="1862" y="9707"/>
                  </a:cubicBezTo>
                  <a:cubicBezTo>
                    <a:pt x="3022" y="8331"/>
                    <a:pt x="3640" y="6697"/>
                    <a:pt x="3652" y="4982"/>
                  </a:cubicBezTo>
                  <a:cubicBezTo>
                    <a:pt x="3664" y="3333"/>
                    <a:pt x="3109" y="1743"/>
                    <a:pt x="2047" y="383"/>
                  </a:cubicBezTo>
                  <a:cubicBezTo>
                    <a:pt x="1851" y="132"/>
                    <a:pt x="1559"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61;p64">
              <a:extLst>
                <a:ext uri="{FF2B5EF4-FFF2-40B4-BE49-F238E27FC236}">
                  <a16:creationId xmlns:a16="http://schemas.microsoft.com/office/drawing/2014/main" id="{B072D96D-4584-4B52-9109-0BF691E08074}"/>
                </a:ext>
              </a:extLst>
            </p:cNvPr>
            <p:cNvSpPr/>
            <p:nvPr/>
          </p:nvSpPr>
          <p:spPr>
            <a:xfrm>
              <a:off x="3693525" y="383050"/>
              <a:ext cx="523850" cy="141150"/>
            </a:xfrm>
            <a:custGeom>
              <a:avLst/>
              <a:gdLst/>
              <a:ahLst/>
              <a:cxnLst/>
              <a:rect l="l" t="t" r="r" b="b"/>
              <a:pathLst>
                <a:path w="20954" h="5646" extrusionOk="0">
                  <a:moveTo>
                    <a:pt x="1095" y="0"/>
                  </a:moveTo>
                  <a:cubicBezTo>
                    <a:pt x="841" y="0"/>
                    <a:pt x="587" y="97"/>
                    <a:pt x="392" y="290"/>
                  </a:cubicBezTo>
                  <a:cubicBezTo>
                    <a:pt x="2" y="678"/>
                    <a:pt x="1" y="1310"/>
                    <a:pt x="391" y="1700"/>
                  </a:cubicBezTo>
                  <a:cubicBezTo>
                    <a:pt x="2820" y="4144"/>
                    <a:pt x="6592" y="5618"/>
                    <a:pt x="10482" y="5645"/>
                  </a:cubicBezTo>
                  <a:cubicBezTo>
                    <a:pt x="10517" y="5646"/>
                    <a:pt x="10553" y="5646"/>
                    <a:pt x="10588" y="5646"/>
                  </a:cubicBezTo>
                  <a:cubicBezTo>
                    <a:pt x="14391" y="5646"/>
                    <a:pt x="18109" y="4254"/>
                    <a:pt x="20552" y="1912"/>
                  </a:cubicBezTo>
                  <a:cubicBezTo>
                    <a:pt x="20944" y="1530"/>
                    <a:pt x="20954" y="904"/>
                    <a:pt x="20575" y="510"/>
                  </a:cubicBezTo>
                  <a:cubicBezTo>
                    <a:pt x="20380" y="306"/>
                    <a:pt x="20118" y="204"/>
                    <a:pt x="19857" y="204"/>
                  </a:cubicBezTo>
                  <a:cubicBezTo>
                    <a:pt x="19612" y="204"/>
                    <a:pt x="19366" y="293"/>
                    <a:pt x="19174" y="474"/>
                  </a:cubicBezTo>
                  <a:cubicBezTo>
                    <a:pt x="17093" y="2470"/>
                    <a:pt x="13888" y="3656"/>
                    <a:pt x="10587" y="3656"/>
                  </a:cubicBezTo>
                  <a:cubicBezTo>
                    <a:pt x="10556" y="3656"/>
                    <a:pt x="10526" y="3655"/>
                    <a:pt x="10496" y="3655"/>
                  </a:cubicBezTo>
                  <a:cubicBezTo>
                    <a:pt x="7120" y="3632"/>
                    <a:pt x="3870" y="2377"/>
                    <a:pt x="1803" y="297"/>
                  </a:cubicBezTo>
                  <a:cubicBezTo>
                    <a:pt x="1608" y="99"/>
                    <a:pt x="1351" y="0"/>
                    <a:pt x="109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62;p64">
              <a:extLst>
                <a:ext uri="{FF2B5EF4-FFF2-40B4-BE49-F238E27FC236}">
                  <a16:creationId xmlns:a16="http://schemas.microsoft.com/office/drawing/2014/main" id="{F6E59A8C-3D7A-41E7-B275-6B765DD4305F}"/>
                </a:ext>
              </a:extLst>
            </p:cNvPr>
            <p:cNvSpPr/>
            <p:nvPr/>
          </p:nvSpPr>
          <p:spPr>
            <a:xfrm>
              <a:off x="3760900" y="311100"/>
              <a:ext cx="390750" cy="110275"/>
            </a:xfrm>
            <a:custGeom>
              <a:avLst/>
              <a:gdLst/>
              <a:ahLst/>
              <a:cxnLst/>
              <a:rect l="l" t="t" r="r" b="b"/>
              <a:pathLst>
                <a:path w="15630" h="4411" extrusionOk="0">
                  <a:moveTo>
                    <a:pt x="1114" y="0"/>
                  </a:moveTo>
                  <a:cubicBezTo>
                    <a:pt x="834" y="0"/>
                    <a:pt x="555" y="118"/>
                    <a:pt x="359" y="348"/>
                  </a:cubicBezTo>
                  <a:cubicBezTo>
                    <a:pt x="0" y="764"/>
                    <a:pt x="48" y="1393"/>
                    <a:pt x="465" y="1751"/>
                  </a:cubicBezTo>
                  <a:cubicBezTo>
                    <a:pt x="2441" y="3446"/>
                    <a:pt x="5052" y="4391"/>
                    <a:pt x="7815" y="4410"/>
                  </a:cubicBezTo>
                  <a:cubicBezTo>
                    <a:pt x="7843" y="4411"/>
                    <a:pt x="7871" y="4411"/>
                    <a:pt x="7899" y="4411"/>
                  </a:cubicBezTo>
                  <a:cubicBezTo>
                    <a:pt x="10610" y="4411"/>
                    <a:pt x="13186" y="3517"/>
                    <a:pt x="15158" y="1889"/>
                  </a:cubicBezTo>
                  <a:lnTo>
                    <a:pt x="15158" y="1888"/>
                  </a:lnTo>
                  <a:cubicBezTo>
                    <a:pt x="15574" y="1536"/>
                    <a:pt x="15629" y="916"/>
                    <a:pt x="15283" y="496"/>
                  </a:cubicBezTo>
                  <a:cubicBezTo>
                    <a:pt x="15086" y="257"/>
                    <a:pt x="14801" y="134"/>
                    <a:pt x="14514" y="134"/>
                  </a:cubicBezTo>
                  <a:cubicBezTo>
                    <a:pt x="14295" y="134"/>
                    <a:pt x="14075" y="206"/>
                    <a:pt x="13891" y="353"/>
                  </a:cubicBezTo>
                  <a:cubicBezTo>
                    <a:pt x="12274" y="1688"/>
                    <a:pt x="10149" y="2420"/>
                    <a:pt x="7899" y="2420"/>
                  </a:cubicBezTo>
                  <a:cubicBezTo>
                    <a:pt x="7876" y="2420"/>
                    <a:pt x="7853" y="2420"/>
                    <a:pt x="7829" y="2420"/>
                  </a:cubicBezTo>
                  <a:cubicBezTo>
                    <a:pt x="5535" y="2404"/>
                    <a:pt x="3381" y="1629"/>
                    <a:pt x="1761" y="240"/>
                  </a:cubicBezTo>
                  <a:cubicBezTo>
                    <a:pt x="1574" y="79"/>
                    <a:pt x="1343" y="0"/>
                    <a:pt x="111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63;p64">
              <a:extLst>
                <a:ext uri="{FF2B5EF4-FFF2-40B4-BE49-F238E27FC236}">
                  <a16:creationId xmlns:a16="http://schemas.microsoft.com/office/drawing/2014/main" id="{E2CE85AB-2197-44A6-89ED-8223993D5AE2}"/>
                </a:ext>
              </a:extLst>
            </p:cNvPr>
            <p:cNvSpPr/>
            <p:nvPr/>
          </p:nvSpPr>
          <p:spPr>
            <a:xfrm>
              <a:off x="3827425" y="238400"/>
              <a:ext cx="257250" cy="88425"/>
            </a:xfrm>
            <a:custGeom>
              <a:avLst/>
              <a:gdLst/>
              <a:ahLst/>
              <a:cxnLst/>
              <a:rect l="l" t="t" r="r" b="b"/>
              <a:pathLst>
                <a:path w="10290" h="3537" extrusionOk="0">
                  <a:moveTo>
                    <a:pt x="1111" y="1"/>
                  </a:moveTo>
                  <a:cubicBezTo>
                    <a:pt x="828" y="1"/>
                    <a:pt x="547" y="121"/>
                    <a:pt x="350" y="354"/>
                  </a:cubicBezTo>
                  <a:cubicBezTo>
                    <a:pt x="0" y="770"/>
                    <a:pt x="48" y="1388"/>
                    <a:pt x="456" y="1746"/>
                  </a:cubicBezTo>
                  <a:cubicBezTo>
                    <a:pt x="1832" y="2906"/>
                    <a:pt x="3466" y="3524"/>
                    <a:pt x="5181" y="3536"/>
                  </a:cubicBezTo>
                  <a:cubicBezTo>
                    <a:pt x="5198" y="3536"/>
                    <a:pt x="5216" y="3537"/>
                    <a:pt x="5233" y="3537"/>
                  </a:cubicBezTo>
                  <a:cubicBezTo>
                    <a:pt x="6863" y="3537"/>
                    <a:pt x="8434" y="2981"/>
                    <a:pt x="9779" y="1931"/>
                  </a:cubicBezTo>
                  <a:cubicBezTo>
                    <a:pt x="10213" y="1592"/>
                    <a:pt x="10289" y="967"/>
                    <a:pt x="9950" y="534"/>
                  </a:cubicBezTo>
                  <a:cubicBezTo>
                    <a:pt x="9755" y="283"/>
                    <a:pt x="9461" y="151"/>
                    <a:pt x="9165" y="151"/>
                  </a:cubicBezTo>
                  <a:cubicBezTo>
                    <a:pt x="8951" y="151"/>
                    <a:pt x="8735" y="220"/>
                    <a:pt x="8553" y="362"/>
                  </a:cubicBezTo>
                  <a:cubicBezTo>
                    <a:pt x="7562" y="1137"/>
                    <a:pt x="6414" y="1546"/>
                    <a:pt x="5231" y="1546"/>
                  </a:cubicBezTo>
                  <a:cubicBezTo>
                    <a:pt x="5219" y="1546"/>
                    <a:pt x="5206" y="1546"/>
                    <a:pt x="5194" y="1546"/>
                  </a:cubicBezTo>
                  <a:cubicBezTo>
                    <a:pt x="3950" y="1537"/>
                    <a:pt x="2755" y="1080"/>
                    <a:pt x="1738" y="224"/>
                  </a:cubicBezTo>
                  <a:cubicBezTo>
                    <a:pt x="1554" y="74"/>
                    <a:pt x="1332" y="1"/>
                    <a:pt x="1111"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64;p64">
              <a:extLst>
                <a:ext uri="{FF2B5EF4-FFF2-40B4-BE49-F238E27FC236}">
                  <a16:creationId xmlns:a16="http://schemas.microsoft.com/office/drawing/2014/main" id="{E806B1DA-9C1B-4022-9209-76D4CF3C7A0B}"/>
                </a:ext>
              </a:extLst>
            </p:cNvPr>
            <p:cNvSpPr/>
            <p:nvPr/>
          </p:nvSpPr>
          <p:spPr>
            <a:xfrm>
              <a:off x="1543650" y="3991975"/>
              <a:ext cx="4747325" cy="1484200"/>
            </a:xfrm>
            <a:custGeom>
              <a:avLst/>
              <a:gdLst/>
              <a:ahLst/>
              <a:cxnLst/>
              <a:rect l="l" t="t" r="r" b="b"/>
              <a:pathLst>
                <a:path w="189893" h="59368" extrusionOk="0">
                  <a:moveTo>
                    <a:pt x="94946" y="0"/>
                  </a:moveTo>
                  <a:cubicBezTo>
                    <a:pt x="69765" y="0"/>
                    <a:pt x="45615" y="3128"/>
                    <a:pt x="27809" y="8694"/>
                  </a:cubicBezTo>
                  <a:cubicBezTo>
                    <a:pt x="10003" y="14261"/>
                    <a:pt x="1" y="21811"/>
                    <a:pt x="1" y="29684"/>
                  </a:cubicBezTo>
                  <a:cubicBezTo>
                    <a:pt x="1" y="37556"/>
                    <a:pt x="10003" y="45106"/>
                    <a:pt x="27809" y="50673"/>
                  </a:cubicBezTo>
                  <a:cubicBezTo>
                    <a:pt x="45615" y="56240"/>
                    <a:pt x="69765" y="59367"/>
                    <a:pt x="94946" y="59367"/>
                  </a:cubicBezTo>
                  <a:cubicBezTo>
                    <a:pt x="120127" y="59367"/>
                    <a:pt x="144277" y="56240"/>
                    <a:pt x="162083" y="50673"/>
                  </a:cubicBezTo>
                  <a:cubicBezTo>
                    <a:pt x="179888" y="45106"/>
                    <a:pt x="189892" y="37556"/>
                    <a:pt x="189892" y="29684"/>
                  </a:cubicBezTo>
                  <a:cubicBezTo>
                    <a:pt x="189892" y="21811"/>
                    <a:pt x="179888" y="14261"/>
                    <a:pt x="162083" y="8694"/>
                  </a:cubicBezTo>
                  <a:cubicBezTo>
                    <a:pt x="144277" y="3128"/>
                    <a:pt x="120127" y="0"/>
                    <a:pt x="94946"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65;p64">
              <a:extLst>
                <a:ext uri="{FF2B5EF4-FFF2-40B4-BE49-F238E27FC236}">
                  <a16:creationId xmlns:a16="http://schemas.microsoft.com/office/drawing/2014/main" id="{06AB5956-2EDE-44CB-8459-4B48245B693D}"/>
                </a:ext>
              </a:extLst>
            </p:cNvPr>
            <p:cNvSpPr/>
            <p:nvPr/>
          </p:nvSpPr>
          <p:spPr>
            <a:xfrm>
              <a:off x="1778600" y="3998425"/>
              <a:ext cx="4325100" cy="1313725"/>
            </a:xfrm>
            <a:custGeom>
              <a:avLst/>
              <a:gdLst/>
              <a:ahLst/>
              <a:cxnLst/>
              <a:rect l="l" t="t" r="r" b="b"/>
              <a:pathLst>
                <a:path w="173004" h="52549" extrusionOk="0">
                  <a:moveTo>
                    <a:pt x="86502" y="0"/>
                  </a:moveTo>
                  <a:cubicBezTo>
                    <a:pt x="63560" y="0"/>
                    <a:pt x="41558" y="2768"/>
                    <a:pt x="25336" y="7696"/>
                  </a:cubicBezTo>
                  <a:cubicBezTo>
                    <a:pt x="9113" y="12623"/>
                    <a:pt x="0" y="19306"/>
                    <a:pt x="0" y="26275"/>
                  </a:cubicBezTo>
                  <a:cubicBezTo>
                    <a:pt x="0" y="33243"/>
                    <a:pt x="9113" y="39925"/>
                    <a:pt x="25336" y="44853"/>
                  </a:cubicBezTo>
                  <a:cubicBezTo>
                    <a:pt x="41558" y="49780"/>
                    <a:pt x="63560" y="52549"/>
                    <a:pt x="86502" y="52549"/>
                  </a:cubicBezTo>
                  <a:cubicBezTo>
                    <a:pt x="109443" y="52549"/>
                    <a:pt x="131445" y="49780"/>
                    <a:pt x="147667" y="44853"/>
                  </a:cubicBezTo>
                  <a:cubicBezTo>
                    <a:pt x="163889" y="39925"/>
                    <a:pt x="173004" y="33243"/>
                    <a:pt x="173004" y="26275"/>
                  </a:cubicBezTo>
                  <a:cubicBezTo>
                    <a:pt x="173004" y="19306"/>
                    <a:pt x="163889" y="12623"/>
                    <a:pt x="147667" y="7696"/>
                  </a:cubicBezTo>
                  <a:cubicBezTo>
                    <a:pt x="131445" y="2768"/>
                    <a:pt x="109443" y="0"/>
                    <a:pt x="86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66;p64">
              <a:extLst>
                <a:ext uri="{FF2B5EF4-FFF2-40B4-BE49-F238E27FC236}">
                  <a16:creationId xmlns:a16="http://schemas.microsoft.com/office/drawing/2014/main" id="{5E737AB5-3DFB-4191-ACE9-1D578CEA1E82}"/>
                </a:ext>
              </a:extLst>
            </p:cNvPr>
            <p:cNvSpPr/>
            <p:nvPr/>
          </p:nvSpPr>
          <p:spPr>
            <a:xfrm>
              <a:off x="1771225" y="3991075"/>
              <a:ext cx="4339825" cy="1328450"/>
            </a:xfrm>
            <a:custGeom>
              <a:avLst/>
              <a:gdLst/>
              <a:ahLst/>
              <a:cxnLst/>
              <a:rect l="l" t="t" r="r" b="b"/>
              <a:pathLst>
                <a:path w="173593" h="53138" extrusionOk="0">
                  <a:moveTo>
                    <a:pt x="86797" y="589"/>
                  </a:moveTo>
                  <a:cubicBezTo>
                    <a:pt x="134332" y="589"/>
                    <a:pt x="173005" y="12243"/>
                    <a:pt x="173005" y="26569"/>
                  </a:cubicBezTo>
                  <a:cubicBezTo>
                    <a:pt x="173005" y="40894"/>
                    <a:pt x="134331" y="52549"/>
                    <a:pt x="86797" y="52549"/>
                  </a:cubicBezTo>
                  <a:cubicBezTo>
                    <a:pt x="39262" y="52549"/>
                    <a:pt x="589" y="40894"/>
                    <a:pt x="589" y="26569"/>
                  </a:cubicBezTo>
                  <a:cubicBezTo>
                    <a:pt x="589" y="12243"/>
                    <a:pt x="39262" y="589"/>
                    <a:pt x="86797" y="589"/>
                  </a:cubicBezTo>
                  <a:close/>
                  <a:moveTo>
                    <a:pt x="86797" y="0"/>
                  </a:moveTo>
                  <a:cubicBezTo>
                    <a:pt x="63663" y="0"/>
                    <a:pt x="41910" y="2737"/>
                    <a:pt x="25545" y="7708"/>
                  </a:cubicBezTo>
                  <a:cubicBezTo>
                    <a:pt x="9072" y="12711"/>
                    <a:pt x="0" y="19410"/>
                    <a:pt x="0" y="26569"/>
                  </a:cubicBezTo>
                  <a:cubicBezTo>
                    <a:pt x="0" y="33728"/>
                    <a:pt x="9072" y="40426"/>
                    <a:pt x="25545" y="45429"/>
                  </a:cubicBezTo>
                  <a:cubicBezTo>
                    <a:pt x="41910" y="50400"/>
                    <a:pt x="63663" y="53138"/>
                    <a:pt x="86797" y="53138"/>
                  </a:cubicBezTo>
                  <a:cubicBezTo>
                    <a:pt x="109930" y="53138"/>
                    <a:pt x="131683" y="50400"/>
                    <a:pt x="148049" y="45429"/>
                  </a:cubicBezTo>
                  <a:cubicBezTo>
                    <a:pt x="164521" y="40427"/>
                    <a:pt x="173593" y="33728"/>
                    <a:pt x="173593" y="26569"/>
                  </a:cubicBezTo>
                  <a:cubicBezTo>
                    <a:pt x="173593" y="19410"/>
                    <a:pt x="164521" y="12713"/>
                    <a:pt x="148049" y="7708"/>
                  </a:cubicBezTo>
                  <a:cubicBezTo>
                    <a:pt x="131683" y="2737"/>
                    <a:pt x="109931" y="0"/>
                    <a:pt x="86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67;p64">
              <a:extLst>
                <a:ext uri="{FF2B5EF4-FFF2-40B4-BE49-F238E27FC236}">
                  <a16:creationId xmlns:a16="http://schemas.microsoft.com/office/drawing/2014/main" id="{9E93B319-F02A-45C3-A84B-30B8D3716297}"/>
                </a:ext>
              </a:extLst>
            </p:cNvPr>
            <p:cNvSpPr/>
            <p:nvPr/>
          </p:nvSpPr>
          <p:spPr>
            <a:xfrm>
              <a:off x="2012975" y="3937675"/>
              <a:ext cx="3856325" cy="1114050"/>
            </a:xfrm>
            <a:custGeom>
              <a:avLst/>
              <a:gdLst/>
              <a:ahLst/>
              <a:cxnLst/>
              <a:rect l="l" t="t" r="r" b="b"/>
              <a:pathLst>
                <a:path w="154253" h="44562" extrusionOk="0">
                  <a:moveTo>
                    <a:pt x="77127" y="0"/>
                  </a:moveTo>
                  <a:cubicBezTo>
                    <a:pt x="56671" y="0"/>
                    <a:pt x="37054" y="2348"/>
                    <a:pt x="22590" y="6526"/>
                  </a:cubicBezTo>
                  <a:cubicBezTo>
                    <a:pt x="8126" y="10705"/>
                    <a:pt x="1" y="16372"/>
                    <a:pt x="1" y="22281"/>
                  </a:cubicBezTo>
                  <a:cubicBezTo>
                    <a:pt x="1" y="28190"/>
                    <a:pt x="8126" y="33857"/>
                    <a:pt x="22590" y="38036"/>
                  </a:cubicBezTo>
                  <a:cubicBezTo>
                    <a:pt x="37054" y="42214"/>
                    <a:pt x="56671" y="44562"/>
                    <a:pt x="77127" y="44562"/>
                  </a:cubicBezTo>
                  <a:cubicBezTo>
                    <a:pt x="97582" y="44562"/>
                    <a:pt x="117199" y="42214"/>
                    <a:pt x="131662" y="38036"/>
                  </a:cubicBezTo>
                  <a:cubicBezTo>
                    <a:pt x="146127" y="33857"/>
                    <a:pt x="154252" y="28190"/>
                    <a:pt x="154252" y="22281"/>
                  </a:cubicBezTo>
                  <a:cubicBezTo>
                    <a:pt x="154252" y="16372"/>
                    <a:pt x="146127" y="10705"/>
                    <a:pt x="131662" y="6526"/>
                  </a:cubicBezTo>
                  <a:cubicBezTo>
                    <a:pt x="117199" y="2348"/>
                    <a:pt x="97582" y="0"/>
                    <a:pt x="77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68;p64">
              <a:extLst>
                <a:ext uri="{FF2B5EF4-FFF2-40B4-BE49-F238E27FC236}">
                  <a16:creationId xmlns:a16="http://schemas.microsoft.com/office/drawing/2014/main" id="{29B167CD-0F83-4151-B520-C0F6D920560E}"/>
                </a:ext>
              </a:extLst>
            </p:cNvPr>
            <p:cNvSpPr/>
            <p:nvPr/>
          </p:nvSpPr>
          <p:spPr>
            <a:xfrm>
              <a:off x="2005600" y="3930300"/>
              <a:ext cx="3871075" cy="1128800"/>
            </a:xfrm>
            <a:custGeom>
              <a:avLst/>
              <a:gdLst/>
              <a:ahLst/>
              <a:cxnLst/>
              <a:rect l="l" t="t" r="r" b="b"/>
              <a:pathLst>
                <a:path w="154843" h="45152" extrusionOk="0">
                  <a:moveTo>
                    <a:pt x="77422" y="590"/>
                  </a:moveTo>
                  <a:cubicBezTo>
                    <a:pt x="119787" y="590"/>
                    <a:pt x="154253" y="10451"/>
                    <a:pt x="154253" y="22576"/>
                  </a:cubicBezTo>
                  <a:cubicBezTo>
                    <a:pt x="154253" y="34699"/>
                    <a:pt x="119787" y="44562"/>
                    <a:pt x="77422" y="44562"/>
                  </a:cubicBezTo>
                  <a:cubicBezTo>
                    <a:pt x="35056" y="44562"/>
                    <a:pt x="589" y="34698"/>
                    <a:pt x="589" y="22576"/>
                  </a:cubicBezTo>
                  <a:cubicBezTo>
                    <a:pt x="589" y="10453"/>
                    <a:pt x="35056" y="590"/>
                    <a:pt x="77422" y="590"/>
                  </a:cubicBezTo>
                  <a:close/>
                  <a:moveTo>
                    <a:pt x="77422" y="0"/>
                  </a:moveTo>
                  <a:cubicBezTo>
                    <a:pt x="56794" y="0"/>
                    <a:pt x="37396" y="2322"/>
                    <a:pt x="22803" y="6537"/>
                  </a:cubicBezTo>
                  <a:cubicBezTo>
                    <a:pt x="8099" y="10785"/>
                    <a:pt x="1" y="16481"/>
                    <a:pt x="1" y="22575"/>
                  </a:cubicBezTo>
                  <a:cubicBezTo>
                    <a:pt x="1" y="28669"/>
                    <a:pt x="8099" y="34365"/>
                    <a:pt x="22803" y="38613"/>
                  </a:cubicBezTo>
                  <a:cubicBezTo>
                    <a:pt x="37397" y="42829"/>
                    <a:pt x="56794" y="45152"/>
                    <a:pt x="77422" y="45152"/>
                  </a:cubicBezTo>
                  <a:cubicBezTo>
                    <a:pt x="98049" y="45152"/>
                    <a:pt x="117447" y="42829"/>
                    <a:pt x="132040" y="38613"/>
                  </a:cubicBezTo>
                  <a:cubicBezTo>
                    <a:pt x="146744" y="34365"/>
                    <a:pt x="154842" y="28669"/>
                    <a:pt x="154842" y="22575"/>
                  </a:cubicBezTo>
                  <a:cubicBezTo>
                    <a:pt x="154842" y="16481"/>
                    <a:pt x="146744" y="10785"/>
                    <a:pt x="132040" y="6537"/>
                  </a:cubicBezTo>
                  <a:cubicBezTo>
                    <a:pt x="117447" y="2322"/>
                    <a:pt x="98049" y="0"/>
                    <a:pt x="77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69;p64">
              <a:extLst>
                <a:ext uri="{FF2B5EF4-FFF2-40B4-BE49-F238E27FC236}">
                  <a16:creationId xmlns:a16="http://schemas.microsoft.com/office/drawing/2014/main" id="{0B867D36-F0F7-40F9-BED1-72A7A4B5CBAB}"/>
                </a:ext>
              </a:extLst>
            </p:cNvPr>
            <p:cNvSpPr/>
            <p:nvPr/>
          </p:nvSpPr>
          <p:spPr>
            <a:xfrm>
              <a:off x="2182475" y="3986625"/>
              <a:ext cx="3517325" cy="979400"/>
            </a:xfrm>
            <a:custGeom>
              <a:avLst/>
              <a:gdLst/>
              <a:ahLst/>
              <a:cxnLst/>
              <a:rect l="l" t="t" r="r" b="b"/>
              <a:pathLst>
                <a:path w="140693" h="39176" extrusionOk="0">
                  <a:moveTo>
                    <a:pt x="70347" y="1"/>
                  </a:moveTo>
                  <a:cubicBezTo>
                    <a:pt x="51689" y="1"/>
                    <a:pt x="33797" y="2064"/>
                    <a:pt x="20604" y="5738"/>
                  </a:cubicBezTo>
                  <a:cubicBezTo>
                    <a:pt x="7412" y="9411"/>
                    <a:pt x="0" y="14393"/>
                    <a:pt x="0" y="19588"/>
                  </a:cubicBezTo>
                  <a:cubicBezTo>
                    <a:pt x="0" y="24784"/>
                    <a:pt x="7412" y="29765"/>
                    <a:pt x="20604" y="33439"/>
                  </a:cubicBezTo>
                  <a:cubicBezTo>
                    <a:pt x="33797" y="37112"/>
                    <a:pt x="51689" y="39176"/>
                    <a:pt x="70347" y="39176"/>
                  </a:cubicBezTo>
                  <a:cubicBezTo>
                    <a:pt x="89003" y="39176"/>
                    <a:pt x="106896" y="37112"/>
                    <a:pt x="120088" y="33439"/>
                  </a:cubicBezTo>
                  <a:cubicBezTo>
                    <a:pt x="133281" y="29765"/>
                    <a:pt x="140692" y="24784"/>
                    <a:pt x="140692" y="19588"/>
                  </a:cubicBezTo>
                  <a:cubicBezTo>
                    <a:pt x="140692" y="14393"/>
                    <a:pt x="133281" y="9411"/>
                    <a:pt x="120088" y="5738"/>
                  </a:cubicBezTo>
                  <a:cubicBezTo>
                    <a:pt x="106896" y="2064"/>
                    <a:pt x="89003" y="1"/>
                    <a:pt x="70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70;p64">
              <a:extLst>
                <a:ext uri="{FF2B5EF4-FFF2-40B4-BE49-F238E27FC236}">
                  <a16:creationId xmlns:a16="http://schemas.microsoft.com/office/drawing/2014/main" id="{EE441AC3-20DA-45FE-82C7-23372FE753B7}"/>
                </a:ext>
              </a:extLst>
            </p:cNvPr>
            <p:cNvSpPr/>
            <p:nvPr/>
          </p:nvSpPr>
          <p:spPr>
            <a:xfrm>
              <a:off x="2175125" y="3979250"/>
              <a:ext cx="3532025" cy="994150"/>
            </a:xfrm>
            <a:custGeom>
              <a:avLst/>
              <a:gdLst/>
              <a:ahLst/>
              <a:cxnLst/>
              <a:rect l="l" t="t" r="r" b="b"/>
              <a:pathLst>
                <a:path w="141281" h="39766" extrusionOk="0">
                  <a:moveTo>
                    <a:pt x="70641" y="590"/>
                  </a:moveTo>
                  <a:cubicBezTo>
                    <a:pt x="109267" y="590"/>
                    <a:pt x="140691" y="9245"/>
                    <a:pt x="140691" y="19883"/>
                  </a:cubicBezTo>
                  <a:cubicBezTo>
                    <a:pt x="140691" y="30522"/>
                    <a:pt x="109267" y="39177"/>
                    <a:pt x="70641" y="39177"/>
                  </a:cubicBezTo>
                  <a:cubicBezTo>
                    <a:pt x="32014" y="39177"/>
                    <a:pt x="589" y="30522"/>
                    <a:pt x="589" y="19883"/>
                  </a:cubicBezTo>
                  <a:cubicBezTo>
                    <a:pt x="589" y="9245"/>
                    <a:pt x="32014" y="590"/>
                    <a:pt x="70641" y="590"/>
                  </a:cubicBezTo>
                  <a:close/>
                  <a:moveTo>
                    <a:pt x="70641" y="1"/>
                  </a:moveTo>
                  <a:cubicBezTo>
                    <a:pt x="51824" y="1"/>
                    <a:pt x="34132" y="2042"/>
                    <a:pt x="20820" y="5749"/>
                  </a:cubicBezTo>
                  <a:cubicBezTo>
                    <a:pt x="7395" y="9488"/>
                    <a:pt x="1" y="14507"/>
                    <a:pt x="1" y="19883"/>
                  </a:cubicBezTo>
                  <a:cubicBezTo>
                    <a:pt x="1" y="25260"/>
                    <a:pt x="7395" y="30280"/>
                    <a:pt x="20820" y="34018"/>
                  </a:cubicBezTo>
                  <a:cubicBezTo>
                    <a:pt x="34132" y="37724"/>
                    <a:pt x="51824" y="39766"/>
                    <a:pt x="70641" y="39766"/>
                  </a:cubicBezTo>
                  <a:cubicBezTo>
                    <a:pt x="89456" y="39766"/>
                    <a:pt x="107150" y="37724"/>
                    <a:pt x="120461" y="34018"/>
                  </a:cubicBezTo>
                  <a:cubicBezTo>
                    <a:pt x="133887" y="30280"/>
                    <a:pt x="141280" y="25260"/>
                    <a:pt x="141280" y="19883"/>
                  </a:cubicBezTo>
                  <a:cubicBezTo>
                    <a:pt x="141280" y="14507"/>
                    <a:pt x="133887" y="9488"/>
                    <a:pt x="120461" y="5749"/>
                  </a:cubicBezTo>
                  <a:cubicBezTo>
                    <a:pt x="107150" y="2042"/>
                    <a:pt x="89456" y="1"/>
                    <a:pt x="70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71;p64">
              <a:extLst>
                <a:ext uri="{FF2B5EF4-FFF2-40B4-BE49-F238E27FC236}">
                  <a16:creationId xmlns:a16="http://schemas.microsoft.com/office/drawing/2014/main" id="{FE4E75B8-F3FD-4E6D-B8F5-24AFA9C3E4BA}"/>
                </a:ext>
              </a:extLst>
            </p:cNvPr>
            <p:cNvSpPr/>
            <p:nvPr/>
          </p:nvSpPr>
          <p:spPr>
            <a:xfrm>
              <a:off x="2205725" y="4145775"/>
              <a:ext cx="3470825" cy="820250"/>
            </a:xfrm>
            <a:custGeom>
              <a:avLst/>
              <a:gdLst/>
              <a:ahLst/>
              <a:cxnLst/>
              <a:rect l="l" t="t" r="r" b="b"/>
              <a:pathLst>
                <a:path w="138833" h="32810" extrusionOk="0">
                  <a:moveTo>
                    <a:pt x="69417" y="0"/>
                  </a:moveTo>
                  <a:cubicBezTo>
                    <a:pt x="51006" y="0"/>
                    <a:pt x="33349" y="1729"/>
                    <a:pt x="20332" y="4805"/>
                  </a:cubicBezTo>
                  <a:cubicBezTo>
                    <a:pt x="7314" y="7882"/>
                    <a:pt x="0" y="12054"/>
                    <a:pt x="0" y="16406"/>
                  </a:cubicBezTo>
                  <a:cubicBezTo>
                    <a:pt x="0" y="20756"/>
                    <a:pt x="7314" y="24929"/>
                    <a:pt x="20332" y="28005"/>
                  </a:cubicBezTo>
                  <a:cubicBezTo>
                    <a:pt x="33349" y="31082"/>
                    <a:pt x="51006" y="32810"/>
                    <a:pt x="69417" y="32810"/>
                  </a:cubicBezTo>
                  <a:cubicBezTo>
                    <a:pt x="87827" y="32810"/>
                    <a:pt x="105483" y="31082"/>
                    <a:pt x="118501" y="28005"/>
                  </a:cubicBezTo>
                  <a:cubicBezTo>
                    <a:pt x="131520" y="24929"/>
                    <a:pt x="138832" y="20756"/>
                    <a:pt x="138832" y="16406"/>
                  </a:cubicBezTo>
                  <a:cubicBezTo>
                    <a:pt x="138832" y="12054"/>
                    <a:pt x="131520" y="7882"/>
                    <a:pt x="118501" y="4805"/>
                  </a:cubicBezTo>
                  <a:cubicBezTo>
                    <a:pt x="105483" y="1729"/>
                    <a:pt x="87827" y="0"/>
                    <a:pt x="69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72;p64">
              <a:extLst>
                <a:ext uri="{FF2B5EF4-FFF2-40B4-BE49-F238E27FC236}">
                  <a16:creationId xmlns:a16="http://schemas.microsoft.com/office/drawing/2014/main" id="{9427CBCF-820E-466F-8C0F-6AD09E760B12}"/>
                </a:ext>
              </a:extLst>
            </p:cNvPr>
            <p:cNvSpPr/>
            <p:nvPr/>
          </p:nvSpPr>
          <p:spPr>
            <a:xfrm>
              <a:off x="2197200" y="4138425"/>
              <a:ext cx="3487875" cy="834975"/>
            </a:xfrm>
            <a:custGeom>
              <a:avLst/>
              <a:gdLst/>
              <a:ahLst/>
              <a:cxnLst/>
              <a:rect l="l" t="t" r="r" b="b"/>
              <a:pathLst>
                <a:path w="139515" h="33399" extrusionOk="0">
                  <a:moveTo>
                    <a:pt x="69758" y="589"/>
                  </a:moveTo>
                  <a:cubicBezTo>
                    <a:pt x="103563" y="589"/>
                    <a:pt x="133159" y="7504"/>
                    <a:pt x="138829" y="16700"/>
                  </a:cubicBezTo>
                  <a:cubicBezTo>
                    <a:pt x="133159" y="25895"/>
                    <a:pt x="103562" y="32810"/>
                    <a:pt x="69758" y="32810"/>
                  </a:cubicBezTo>
                  <a:cubicBezTo>
                    <a:pt x="35953" y="32810"/>
                    <a:pt x="6356" y="25895"/>
                    <a:pt x="685" y="16700"/>
                  </a:cubicBezTo>
                  <a:cubicBezTo>
                    <a:pt x="6356" y="7504"/>
                    <a:pt x="35953" y="589"/>
                    <a:pt x="69758" y="589"/>
                  </a:cubicBezTo>
                  <a:close/>
                  <a:moveTo>
                    <a:pt x="69758" y="0"/>
                  </a:moveTo>
                  <a:cubicBezTo>
                    <a:pt x="35017" y="0"/>
                    <a:pt x="5717" y="6961"/>
                    <a:pt x="87" y="16550"/>
                  </a:cubicBezTo>
                  <a:lnTo>
                    <a:pt x="0" y="16700"/>
                  </a:lnTo>
                  <a:lnTo>
                    <a:pt x="87" y="16849"/>
                  </a:lnTo>
                  <a:cubicBezTo>
                    <a:pt x="5717" y="26438"/>
                    <a:pt x="35017" y="33399"/>
                    <a:pt x="69758" y="33399"/>
                  </a:cubicBezTo>
                  <a:cubicBezTo>
                    <a:pt x="104497" y="33399"/>
                    <a:pt x="133799" y="26438"/>
                    <a:pt x="139428" y="16849"/>
                  </a:cubicBezTo>
                  <a:lnTo>
                    <a:pt x="139514" y="16700"/>
                  </a:lnTo>
                  <a:lnTo>
                    <a:pt x="139428" y="16550"/>
                  </a:lnTo>
                  <a:cubicBezTo>
                    <a:pt x="133799" y="6961"/>
                    <a:pt x="104497" y="0"/>
                    <a:pt x="69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73;p64">
              <a:extLst>
                <a:ext uri="{FF2B5EF4-FFF2-40B4-BE49-F238E27FC236}">
                  <a16:creationId xmlns:a16="http://schemas.microsoft.com/office/drawing/2014/main" id="{5E5FCB9F-850E-446D-9B19-BB9858C1DFCC}"/>
                </a:ext>
              </a:extLst>
            </p:cNvPr>
            <p:cNvSpPr/>
            <p:nvPr/>
          </p:nvSpPr>
          <p:spPr>
            <a:xfrm>
              <a:off x="2166250" y="4842425"/>
              <a:ext cx="119075" cy="104200"/>
            </a:xfrm>
            <a:custGeom>
              <a:avLst/>
              <a:gdLst/>
              <a:ahLst/>
              <a:cxnLst/>
              <a:rect l="l" t="t" r="r" b="b"/>
              <a:pathLst>
                <a:path w="4763" h="4168" extrusionOk="0">
                  <a:moveTo>
                    <a:pt x="2382" y="1"/>
                  </a:moveTo>
                  <a:cubicBezTo>
                    <a:pt x="1066" y="1"/>
                    <a:pt x="0" y="933"/>
                    <a:pt x="0" y="2084"/>
                  </a:cubicBezTo>
                  <a:cubicBezTo>
                    <a:pt x="0" y="3235"/>
                    <a:pt x="1066" y="4168"/>
                    <a:pt x="2382" y="4168"/>
                  </a:cubicBezTo>
                  <a:cubicBezTo>
                    <a:pt x="3697" y="4168"/>
                    <a:pt x="4763" y="3235"/>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74;p64">
              <a:extLst>
                <a:ext uri="{FF2B5EF4-FFF2-40B4-BE49-F238E27FC236}">
                  <a16:creationId xmlns:a16="http://schemas.microsoft.com/office/drawing/2014/main" id="{A946D49E-7E2A-4700-B8A1-EE87CAEF2CD4}"/>
                </a:ext>
              </a:extLst>
            </p:cNvPr>
            <p:cNvSpPr/>
            <p:nvPr/>
          </p:nvSpPr>
          <p:spPr>
            <a:xfrm>
              <a:off x="2158900" y="4835075"/>
              <a:ext cx="133800" cy="118925"/>
            </a:xfrm>
            <a:custGeom>
              <a:avLst/>
              <a:gdLst/>
              <a:ahLst/>
              <a:cxnLst/>
              <a:rect l="l" t="t" r="r" b="b"/>
              <a:pathLst>
                <a:path w="5352" h="4757" extrusionOk="0">
                  <a:moveTo>
                    <a:pt x="2676" y="590"/>
                  </a:moveTo>
                  <a:cubicBezTo>
                    <a:pt x="3826" y="590"/>
                    <a:pt x="4763" y="1391"/>
                    <a:pt x="4763" y="2378"/>
                  </a:cubicBezTo>
                  <a:cubicBezTo>
                    <a:pt x="4763" y="3364"/>
                    <a:pt x="3826" y="4168"/>
                    <a:pt x="2676" y="4168"/>
                  </a:cubicBezTo>
                  <a:cubicBezTo>
                    <a:pt x="1525" y="4168"/>
                    <a:pt x="589" y="3364"/>
                    <a:pt x="589" y="2378"/>
                  </a:cubicBezTo>
                  <a:cubicBezTo>
                    <a:pt x="589" y="1391"/>
                    <a:pt x="1525" y="590"/>
                    <a:pt x="2676" y="590"/>
                  </a:cubicBezTo>
                  <a:close/>
                  <a:moveTo>
                    <a:pt x="2676" y="1"/>
                  </a:moveTo>
                  <a:cubicBezTo>
                    <a:pt x="1200" y="1"/>
                    <a:pt x="0" y="1067"/>
                    <a:pt x="0" y="2378"/>
                  </a:cubicBezTo>
                  <a:cubicBezTo>
                    <a:pt x="0" y="3690"/>
                    <a:pt x="1200" y="4756"/>
                    <a:pt x="2676" y="4756"/>
                  </a:cubicBezTo>
                  <a:cubicBezTo>
                    <a:pt x="4151" y="4756"/>
                    <a:pt x="5352" y="3688"/>
                    <a:pt x="5352" y="2378"/>
                  </a:cubicBezTo>
                  <a:cubicBezTo>
                    <a:pt x="5352" y="1067"/>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75;p64">
              <a:extLst>
                <a:ext uri="{FF2B5EF4-FFF2-40B4-BE49-F238E27FC236}">
                  <a16:creationId xmlns:a16="http://schemas.microsoft.com/office/drawing/2014/main" id="{F5A3C344-31F0-475A-8824-524BE5E0EEEB}"/>
                </a:ext>
              </a:extLst>
            </p:cNvPr>
            <p:cNvSpPr/>
            <p:nvPr/>
          </p:nvSpPr>
          <p:spPr>
            <a:xfrm>
              <a:off x="3023025" y="5069875"/>
              <a:ext cx="119075" cy="104200"/>
            </a:xfrm>
            <a:custGeom>
              <a:avLst/>
              <a:gdLst/>
              <a:ahLst/>
              <a:cxnLst/>
              <a:rect l="l" t="t" r="r" b="b"/>
              <a:pathLst>
                <a:path w="4763" h="4168" extrusionOk="0">
                  <a:moveTo>
                    <a:pt x="2382" y="1"/>
                  </a:moveTo>
                  <a:cubicBezTo>
                    <a:pt x="1066" y="1"/>
                    <a:pt x="1" y="934"/>
                    <a:pt x="1" y="2084"/>
                  </a:cubicBezTo>
                  <a:cubicBezTo>
                    <a:pt x="1" y="3234"/>
                    <a:pt x="1066" y="4168"/>
                    <a:pt x="2382" y="4168"/>
                  </a:cubicBezTo>
                  <a:cubicBezTo>
                    <a:pt x="3697" y="4168"/>
                    <a:pt x="4763" y="3234"/>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76;p64">
              <a:extLst>
                <a:ext uri="{FF2B5EF4-FFF2-40B4-BE49-F238E27FC236}">
                  <a16:creationId xmlns:a16="http://schemas.microsoft.com/office/drawing/2014/main" id="{B040DAFE-9C62-4B83-8257-BC28CD7591FD}"/>
                </a:ext>
              </a:extLst>
            </p:cNvPr>
            <p:cNvSpPr/>
            <p:nvPr/>
          </p:nvSpPr>
          <p:spPr>
            <a:xfrm>
              <a:off x="3015650" y="5062500"/>
              <a:ext cx="133800" cy="118925"/>
            </a:xfrm>
            <a:custGeom>
              <a:avLst/>
              <a:gdLst/>
              <a:ahLst/>
              <a:cxnLst/>
              <a:rect l="l" t="t" r="r" b="b"/>
              <a:pathLst>
                <a:path w="5352" h="4757" extrusionOk="0">
                  <a:moveTo>
                    <a:pt x="2676" y="590"/>
                  </a:moveTo>
                  <a:cubicBezTo>
                    <a:pt x="3828" y="590"/>
                    <a:pt x="4763" y="1393"/>
                    <a:pt x="4763" y="2379"/>
                  </a:cubicBezTo>
                  <a:cubicBezTo>
                    <a:pt x="4763" y="3366"/>
                    <a:pt x="3826" y="4168"/>
                    <a:pt x="2676" y="4168"/>
                  </a:cubicBezTo>
                  <a:cubicBezTo>
                    <a:pt x="1526" y="4168"/>
                    <a:pt x="589" y="3366"/>
                    <a:pt x="589" y="2379"/>
                  </a:cubicBezTo>
                  <a:cubicBezTo>
                    <a:pt x="589" y="1392"/>
                    <a:pt x="1526" y="590"/>
                    <a:pt x="2676" y="590"/>
                  </a:cubicBezTo>
                  <a:close/>
                  <a:moveTo>
                    <a:pt x="2676" y="1"/>
                  </a:moveTo>
                  <a:cubicBezTo>
                    <a:pt x="1201" y="1"/>
                    <a:pt x="1" y="1069"/>
                    <a:pt x="1" y="2379"/>
                  </a:cubicBezTo>
                  <a:cubicBezTo>
                    <a:pt x="1" y="3689"/>
                    <a:pt x="1201" y="4756"/>
                    <a:pt x="2676" y="4756"/>
                  </a:cubicBezTo>
                  <a:cubicBezTo>
                    <a:pt x="4152" y="4756"/>
                    <a:pt x="5352" y="3691"/>
                    <a:pt x="5352" y="2379"/>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77;p64">
              <a:extLst>
                <a:ext uri="{FF2B5EF4-FFF2-40B4-BE49-F238E27FC236}">
                  <a16:creationId xmlns:a16="http://schemas.microsoft.com/office/drawing/2014/main" id="{CD869FBD-01B4-4193-88FD-879A4701F99A}"/>
                </a:ext>
              </a:extLst>
            </p:cNvPr>
            <p:cNvSpPr/>
            <p:nvPr/>
          </p:nvSpPr>
          <p:spPr>
            <a:xfrm>
              <a:off x="4042400" y="5107075"/>
              <a:ext cx="119075" cy="104200"/>
            </a:xfrm>
            <a:custGeom>
              <a:avLst/>
              <a:gdLst/>
              <a:ahLst/>
              <a:cxnLst/>
              <a:rect l="l" t="t" r="r" b="b"/>
              <a:pathLst>
                <a:path w="4763" h="4168" extrusionOk="0">
                  <a:moveTo>
                    <a:pt x="2382" y="1"/>
                  </a:moveTo>
                  <a:cubicBezTo>
                    <a:pt x="1067" y="1"/>
                    <a:pt x="1" y="933"/>
                    <a:pt x="1" y="2084"/>
                  </a:cubicBezTo>
                  <a:cubicBezTo>
                    <a:pt x="1" y="3236"/>
                    <a:pt x="1067" y="4168"/>
                    <a:pt x="2382" y="4168"/>
                  </a:cubicBezTo>
                  <a:cubicBezTo>
                    <a:pt x="3697" y="4168"/>
                    <a:pt x="4763" y="3236"/>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78;p64">
              <a:extLst>
                <a:ext uri="{FF2B5EF4-FFF2-40B4-BE49-F238E27FC236}">
                  <a16:creationId xmlns:a16="http://schemas.microsoft.com/office/drawing/2014/main" id="{5F9EDA3D-DFAE-407C-B4EF-D900777EB11F}"/>
                </a:ext>
              </a:extLst>
            </p:cNvPr>
            <p:cNvSpPr/>
            <p:nvPr/>
          </p:nvSpPr>
          <p:spPr>
            <a:xfrm>
              <a:off x="4035050" y="5099725"/>
              <a:ext cx="133800" cy="118925"/>
            </a:xfrm>
            <a:custGeom>
              <a:avLst/>
              <a:gdLst/>
              <a:ahLst/>
              <a:cxnLst/>
              <a:rect l="l" t="t" r="r" b="b"/>
              <a:pathLst>
                <a:path w="5352" h="4757" extrusionOk="0">
                  <a:moveTo>
                    <a:pt x="2676" y="590"/>
                  </a:moveTo>
                  <a:cubicBezTo>
                    <a:pt x="3827" y="590"/>
                    <a:pt x="4763" y="1391"/>
                    <a:pt x="4763" y="2378"/>
                  </a:cubicBezTo>
                  <a:cubicBezTo>
                    <a:pt x="4763" y="3365"/>
                    <a:pt x="3827" y="4168"/>
                    <a:pt x="2676" y="4168"/>
                  </a:cubicBezTo>
                  <a:cubicBezTo>
                    <a:pt x="1526" y="4168"/>
                    <a:pt x="590" y="3364"/>
                    <a:pt x="590" y="2378"/>
                  </a:cubicBezTo>
                  <a:cubicBezTo>
                    <a:pt x="590" y="1392"/>
                    <a:pt x="1526" y="590"/>
                    <a:pt x="2676" y="590"/>
                  </a:cubicBezTo>
                  <a:close/>
                  <a:moveTo>
                    <a:pt x="2676" y="1"/>
                  </a:moveTo>
                  <a:cubicBezTo>
                    <a:pt x="1200" y="1"/>
                    <a:pt x="1" y="1067"/>
                    <a:pt x="1" y="2378"/>
                  </a:cubicBezTo>
                  <a:cubicBezTo>
                    <a:pt x="1" y="3690"/>
                    <a:pt x="1200" y="4757"/>
                    <a:pt x="2676" y="4757"/>
                  </a:cubicBezTo>
                  <a:cubicBezTo>
                    <a:pt x="4151" y="4757"/>
                    <a:pt x="5352" y="3689"/>
                    <a:pt x="5352" y="2378"/>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79;p64">
              <a:extLst>
                <a:ext uri="{FF2B5EF4-FFF2-40B4-BE49-F238E27FC236}">
                  <a16:creationId xmlns:a16="http://schemas.microsoft.com/office/drawing/2014/main" id="{C6A85557-920F-41AC-9BFF-143F948C8FBC}"/>
                </a:ext>
              </a:extLst>
            </p:cNvPr>
            <p:cNvSpPr/>
            <p:nvPr/>
          </p:nvSpPr>
          <p:spPr>
            <a:xfrm>
              <a:off x="5054350" y="5017800"/>
              <a:ext cx="119075" cy="104200"/>
            </a:xfrm>
            <a:custGeom>
              <a:avLst/>
              <a:gdLst/>
              <a:ahLst/>
              <a:cxnLst/>
              <a:rect l="l" t="t" r="r" b="b"/>
              <a:pathLst>
                <a:path w="4763" h="4168" extrusionOk="0">
                  <a:moveTo>
                    <a:pt x="2381" y="0"/>
                  </a:moveTo>
                  <a:cubicBezTo>
                    <a:pt x="1066" y="0"/>
                    <a:pt x="0" y="933"/>
                    <a:pt x="0" y="2084"/>
                  </a:cubicBezTo>
                  <a:cubicBezTo>
                    <a:pt x="0" y="3234"/>
                    <a:pt x="1066" y="4167"/>
                    <a:pt x="2381" y="4167"/>
                  </a:cubicBezTo>
                  <a:cubicBezTo>
                    <a:pt x="3697" y="4167"/>
                    <a:pt x="4763" y="3234"/>
                    <a:pt x="4763" y="2084"/>
                  </a:cubicBezTo>
                  <a:cubicBezTo>
                    <a:pt x="4763" y="933"/>
                    <a:pt x="3697" y="0"/>
                    <a:pt x="2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80;p64">
              <a:extLst>
                <a:ext uri="{FF2B5EF4-FFF2-40B4-BE49-F238E27FC236}">
                  <a16:creationId xmlns:a16="http://schemas.microsoft.com/office/drawing/2014/main" id="{2E145D27-7E44-4467-8FBA-0D8258D7722D}"/>
                </a:ext>
              </a:extLst>
            </p:cNvPr>
            <p:cNvSpPr/>
            <p:nvPr/>
          </p:nvSpPr>
          <p:spPr>
            <a:xfrm>
              <a:off x="5047000" y="5010425"/>
              <a:ext cx="133800" cy="118950"/>
            </a:xfrm>
            <a:custGeom>
              <a:avLst/>
              <a:gdLst/>
              <a:ahLst/>
              <a:cxnLst/>
              <a:rect l="l" t="t" r="r" b="b"/>
              <a:pathLst>
                <a:path w="5352" h="4758" extrusionOk="0">
                  <a:moveTo>
                    <a:pt x="2676" y="590"/>
                  </a:moveTo>
                  <a:cubicBezTo>
                    <a:pt x="3826" y="590"/>
                    <a:pt x="4763" y="1392"/>
                    <a:pt x="4763" y="2379"/>
                  </a:cubicBezTo>
                  <a:cubicBezTo>
                    <a:pt x="4763" y="3364"/>
                    <a:pt x="3826" y="4167"/>
                    <a:pt x="2676" y="4167"/>
                  </a:cubicBezTo>
                  <a:cubicBezTo>
                    <a:pt x="1526" y="4167"/>
                    <a:pt x="589" y="3364"/>
                    <a:pt x="589" y="2379"/>
                  </a:cubicBezTo>
                  <a:cubicBezTo>
                    <a:pt x="589" y="1392"/>
                    <a:pt x="1526" y="590"/>
                    <a:pt x="2676" y="590"/>
                  </a:cubicBezTo>
                  <a:close/>
                  <a:moveTo>
                    <a:pt x="2676" y="0"/>
                  </a:moveTo>
                  <a:cubicBezTo>
                    <a:pt x="1201" y="0"/>
                    <a:pt x="0" y="1067"/>
                    <a:pt x="0" y="2379"/>
                  </a:cubicBezTo>
                  <a:cubicBezTo>
                    <a:pt x="0" y="3690"/>
                    <a:pt x="1201" y="4757"/>
                    <a:pt x="2676" y="4757"/>
                  </a:cubicBezTo>
                  <a:cubicBezTo>
                    <a:pt x="4151" y="4757"/>
                    <a:pt x="5352" y="3689"/>
                    <a:pt x="5352" y="2379"/>
                  </a:cubicBezTo>
                  <a:cubicBezTo>
                    <a:pt x="5352" y="1067"/>
                    <a:pt x="4151" y="0"/>
                    <a:pt x="2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81;p64">
              <a:extLst>
                <a:ext uri="{FF2B5EF4-FFF2-40B4-BE49-F238E27FC236}">
                  <a16:creationId xmlns:a16="http://schemas.microsoft.com/office/drawing/2014/main" id="{6F41D186-AC82-457F-8D31-DCE4ADC8FDB1}"/>
                </a:ext>
              </a:extLst>
            </p:cNvPr>
            <p:cNvSpPr/>
            <p:nvPr/>
          </p:nvSpPr>
          <p:spPr>
            <a:xfrm>
              <a:off x="5709150" y="4779675"/>
              <a:ext cx="119050" cy="104200"/>
            </a:xfrm>
            <a:custGeom>
              <a:avLst/>
              <a:gdLst/>
              <a:ahLst/>
              <a:cxnLst/>
              <a:rect l="l" t="t" r="r" b="b"/>
              <a:pathLst>
                <a:path w="4762" h="4168" extrusionOk="0">
                  <a:moveTo>
                    <a:pt x="2381" y="1"/>
                  </a:moveTo>
                  <a:cubicBezTo>
                    <a:pt x="1066" y="1"/>
                    <a:pt x="0" y="934"/>
                    <a:pt x="0" y="2084"/>
                  </a:cubicBezTo>
                  <a:cubicBezTo>
                    <a:pt x="0" y="3235"/>
                    <a:pt x="1066" y="4168"/>
                    <a:pt x="2381" y="4168"/>
                  </a:cubicBezTo>
                  <a:cubicBezTo>
                    <a:pt x="3696" y="4168"/>
                    <a:pt x="4762" y="3235"/>
                    <a:pt x="4762" y="2084"/>
                  </a:cubicBezTo>
                  <a:cubicBezTo>
                    <a:pt x="4762" y="934"/>
                    <a:pt x="3696" y="1"/>
                    <a:pt x="2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82;p64">
              <a:extLst>
                <a:ext uri="{FF2B5EF4-FFF2-40B4-BE49-F238E27FC236}">
                  <a16:creationId xmlns:a16="http://schemas.microsoft.com/office/drawing/2014/main" id="{F0689AD4-AD69-4F16-A1A0-883AF7E88B39}"/>
                </a:ext>
              </a:extLst>
            </p:cNvPr>
            <p:cNvSpPr/>
            <p:nvPr/>
          </p:nvSpPr>
          <p:spPr>
            <a:xfrm>
              <a:off x="5701775" y="4772325"/>
              <a:ext cx="133800" cy="118925"/>
            </a:xfrm>
            <a:custGeom>
              <a:avLst/>
              <a:gdLst/>
              <a:ahLst/>
              <a:cxnLst/>
              <a:rect l="l" t="t" r="r" b="b"/>
              <a:pathLst>
                <a:path w="5352" h="4757" extrusionOk="0">
                  <a:moveTo>
                    <a:pt x="2676" y="590"/>
                  </a:moveTo>
                  <a:lnTo>
                    <a:pt x="2676" y="591"/>
                  </a:lnTo>
                  <a:cubicBezTo>
                    <a:pt x="3826" y="591"/>
                    <a:pt x="4763" y="1391"/>
                    <a:pt x="4763" y="2378"/>
                  </a:cubicBezTo>
                  <a:cubicBezTo>
                    <a:pt x="4763" y="3364"/>
                    <a:pt x="3826" y="4167"/>
                    <a:pt x="2676" y="4167"/>
                  </a:cubicBezTo>
                  <a:cubicBezTo>
                    <a:pt x="1526" y="4167"/>
                    <a:pt x="589" y="3364"/>
                    <a:pt x="589" y="2378"/>
                  </a:cubicBezTo>
                  <a:cubicBezTo>
                    <a:pt x="589" y="1391"/>
                    <a:pt x="1526" y="590"/>
                    <a:pt x="2676" y="590"/>
                  </a:cubicBezTo>
                  <a:close/>
                  <a:moveTo>
                    <a:pt x="2676" y="1"/>
                  </a:moveTo>
                  <a:cubicBezTo>
                    <a:pt x="1201" y="1"/>
                    <a:pt x="0" y="1068"/>
                    <a:pt x="0" y="2378"/>
                  </a:cubicBezTo>
                  <a:cubicBezTo>
                    <a:pt x="0" y="3690"/>
                    <a:pt x="1201" y="4756"/>
                    <a:pt x="2676" y="4756"/>
                  </a:cubicBezTo>
                  <a:cubicBezTo>
                    <a:pt x="4151" y="4756"/>
                    <a:pt x="5351" y="3690"/>
                    <a:pt x="5351" y="2378"/>
                  </a:cubicBezTo>
                  <a:cubicBezTo>
                    <a:pt x="5351"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83;p64">
              <a:extLst>
                <a:ext uri="{FF2B5EF4-FFF2-40B4-BE49-F238E27FC236}">
                  <a16:creationId xmlns:a16="http://schemas.microsoft.com/office/drawing/2014/main" id="{32A3E9FE-D77D-4C20-AC2E-EB35739B1E20}"/>
                </a:ext>
              </a:extLst>
            </p:cNvPr>
            <p:cNvSpPr/>
            <p:nvPr/>
          </p:nvSpPr>
          <p:spPr>
            <a:xfrm>
              <a:off x="5907275" y="4468250"/>
              <a:ext cx="137700" cy="91925"/>
            </a:xfrm>
            <a:custGeom>
              <a:avLst/>
              <a:gdLst/>
              <a:ahLst/>
              <a:cxnLst/>
              <a:rect l="l" t="t" r="r" b="b"/>
              <a:pathLst>
                <a:path w="5508" h="3677" extrusionOk="0">
                  <a:moveTo>
                    <a:pt x="1702" y="1"/>
                  </a:moveTo>
                  <a:cubicBezTo>
                    <a:pt x="1092" y="1"/>
                    <a:pt x="602" y="206"/>
                    <a:pt x="393" y="608"/>
                  </a:cubicBezTo>
                  <a:cubicBezTo>
                    <a:pt x="0" y="1363"/>
                    <a:pt x="738" y="2525"/>
                    <a:pt x="2042" y="3204"/>
                  </a:cubicBezTo>
                  <a:cubicBezTo>
                    <a:pt x="2650" y="3521"/>
                    <a:pt x="3273" y="3676"/>
                    <a:pt x="3805" y="3676"/>
                  </a:cubicBezTo>
                  <a:cubicBezTo>
                    <a:pt x="4415" y="3676"/>
                    <a:pt x="4905" y="3471"/>
                    <a:pt x="5114" y="3069"/>
                  </a:cubicBezTo>
                  <a:cubicBezTo>
                    <a:pt x="5508" y="2315"/>
                    <a:pt x="4769" y="1152"/>
                    <a:pt x="3465" y="473"/>
                  </a:cubicBezTo>
                  <a:cubicBezTo>
                    <a:pt x="2857" y="157"/>
                    <a:pt x="2234" y="1"/>
                    <a:pt x="1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84;p64">
              <a:extLst>
                <a:ext uri="{FF2B5EF4-FFF2-40B4-BE49-F238E27FC236}">
                  <a16:creationId xmlns:a16="http://schemas.microsoft.com/office/drawing/2014/main" id="{68444539-E326-4357-A00B-52DCAC49F94E}"/>
                </a:ext>
              </a:extLst>
            </p:cNvPr>
            <p:cNvSpPr/>
            <p:nvPr/>
          </p:nvSpPr>
          <p:spPr>
            <a:xfrm>
              <a:off x="5904525" y="4460875"/>
              <a:ext cx="143175" cy="106700"/>
            </a:xfrm>
            <a:custGeom>
              <a:avLst/>
              <a:gdLst/>
              <a:ahLst/>
              <a:cxnLst/>
              <a:rect l="l" t="t" r="r" b="b"/>
              <a:pathLst>
                <a:path w="5727" h="4268" extrusionOk="0">
                  <a:moveTo>
                    <a:pt x="1800" y="588"/>
                  </a:moveTo>
                  <a:cubicBezTo>
                    <a:pt x="2286" y="588"/>
                    <a:pt x="2874" y="736"/>
                    <a:pt x="3439" y="1029"/>
                  </a:cubicBezTo>
                  <a:cubicBezTo>
                    <a:pt x="4025" y="1334"/>
                    <a:pt x="4504" y="1750"/>
                    <a:pt x="4788" y="2196"/>
                  </a:cubicBezTo>
                  <a:cubicBezTo>
                    <a:pt x="4935" y="2426"/>
                    <a:pt x="5152" y="2867"/>
                    <a:pt x="4964" y="3228"/>
                  </a:cubicBezTo>
                  <a:cubicBezTo>
                    <a:pt x="4807" y="3529"/>
                    <a:pt x="4419" y="3680"/>
                    <a:pt x="3928" y="3680"/>
                  </a:cubicBezTo>
                  <a:cubicBezTo>
                    <a:pt x="3442" y="3680"/>
                    <a:pt x="2854" y="3532"/>
                    <a:pt x="2289" y="3238"/>
                  </a:cubicBezTo>
                  <a:cubicBezTo>
                    <a:pt x="1703" y="2933"/>
                    <a:pt x="1224" y="2519"/>
                    <a:pt x="940" y="2072"/>
                  </a:cubicBezTo>
                  <a:cubicBezTo>
                    <a:pt x="793" y="1841"/>
                    <a:pt x="576" y="1401"/>
                    <a:pt x="764" y="1040"/>
                  </a:cubicBezTo>
                  <a:cubicBezTo>
                    <a:pt x="920" y="739"/>
                    <a:pt x="1308" y="588"/>
                    <a:pt x="1800" y="588"/>
                  </a:cubicBezTo>
                  <a:close/>
                  <a:moveTo>
                    <a:pt x="1816" y="0"/>
                  </a:moveTo>
                  <a:cubicBezTo>
                    <a:pt x="1093" y="0"/>
                    <a:pt x="505" y="261"/>
                    <a:pt x="241" y="767"/>
                  </a:cubicBezTo>
                  <a:cubicBezTo>
                    <a:pt x="0" y="1229"/>
                    <a:pt x="72" y="1805"/>
                    <a:pt x="442" y="2388"/>
                  </a:cubicBezTo>
                  <a:cubicBezTo>
                    <a:pt x="781" y="2921"/>
                    <a:pt x="1340" y="3409"/>
                    <a:pt x="2016" y="3761"/>
                  </a:cubicBezTo>
                  <a:cubicBezTo>
                    <a:pt x="2669" y="4101"/>
                    <a:pt x="3334" y="4268"/>
                    <a:pt x="3912" y="4268"/>
                  </a:cubicBezTo>
                  <a:cubicBezTo>
                    <a:pt x="4634" y="4268"/>
                    <a:pt x="5222" y="4007"/>
                    <a:pt x="5485" y="3500"/>
                  </a:cubicBezTo>
                  <a:cubicBezTo>
                    <a:pt x="5727" y="3038"/>
                    <a:pt x="5654" y="2463"/>
                    <a:pt x="5285" y="1880"/>
                  </a:cubicBezTo>
                  <a:cubicBezTo>
                    <a:pt x="4946" y="1346"/>
                    <a:pt x="4388" y="860"/>
                    <a:pt x="3711" y="508"/>
                  </a:cubicBezTo>
                  <a:cubicBezTo>
                    <a:pt x="3058" y="167"/>
                    <a:pt x="2394"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85;p64">
              <a:extLst>
                <a:ext uri="{FF2B5EF4-FFF2-40B4-BE49-F238E27FC236}">
                  <a16:creationId xmlns:a16="http://schemas.microsoft.com/office/drawing/2014/main" id="{6E06AAC8-5259-435E-A660-3805374819FD}"/>
                </a:ext>
              </a:extLst>
            </p:cNvPr>
            <p:cNvSpPr/>
            <p:nvPr/>
          </p:nvSpPr>
          <p:spPr>
            <a:xfrm>
              <a:off x="1837300" y="4468250"/>
              <a:ext cx="137725" cy="91925"/>
            </a:xfrm>
            <a:custGeom>
              <a:avLst/>
              <a:gdLst/>
              <a:ahLst/>
              <a:cxnLst/>
              <a:rect l="l" t="t" r="r" b="b"/>
              <a:pathLst>
                <a:path w="5509" h="3677" extrusionOk="0">
                  <a:moveTo>
                    <a:pt x="3807" y="1"/>
                  </a:moveTo>
                  <a:cubicBezTo>
                    <a:pt x="3275" y="1"/>
                    <a:pt x="2651" y="157"/>
                    <a:pt x="2044" y="473"/>
                  </a:cubicBezTo>
                  <a:cubicBezTo>
                    <a:pt x="739" y="1152"/>
                    <a:pt x="1" y="2315"/>
                    <a:pt x="393" y="3069"/>
                  </a:cubicBezTo>
                  <a:cubicBezTo>
                    <a:pt x="603" y="3471"/>
                    <a:pt x="1094" y="3676"/>
                    <a:pt x="1704" y="3676"/>
                  </a:cubicBezTo>
                  <a:cubicBezTo>
                    <a:pt x="2236" y="3676"/>
                    <a:pt x="2859" y="3521"/>
                    <a:pt x="3466" y="3204"/>
                  </a:cubicBezTo>
                  <a:cubicBezTo>
                    <a:pt x="4771" y="2525"/>
                    <a:pt x="5509" y="1363"/>
                    <a:pt x="5116" y="608"/>
                  </a:cubicBezTo>
                  <a:cubicBezTo>
                    <a:pt x="4907" y="206"/>
                    <a:pt x="4417" y="1"/>
                    <a:pt x="38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86;p64">
              <a:extLst>
                <a:ext uri="{FF2B5EF4-FFF2-40B4-BE49-F238E27FC236}">
                  <a16:creationId xmlns:a16="http://schemas.microsoft.com/office/drawing/2014/main" id="{E45AFC7F-76D6-4AB1-988A-18305E105806}"/>
                </a:ext>
              </a:extLst>
            </p:cNvPr>
            <p:cNvSpPr/>
            <p:nvPr/>
          </p:nvSpPr>
          <p:spPr>
            <a:xfrm>
              <a:off x="1834575" y="4460850"/>
              <a:ext cx="143175" cy="106725"/>
            </a:xfrm>
            <a:custGeom>
              <a:avLst/>
              <a:gdLst/>
              <a:ahLst/>
              <a:cxnLst/>
              <a:rect l="l" t="t" r="r" b="b"/>
              <a:pathLst>
                <a:path w="5727" h="4269" extrusionOk="0">
                  <a:moveTo>
                    <a:pt x="3927" y="589"/>
                  </a:moveTo>
                  <a:cubicBezTo>
                    <a:pt x="4419" y="589"/>
                    <a:pt x="4806" y="740"/>
                    <a:pt x="4964" y="1041"/>
                  </a:cubicBezTo>
                  <a:cubicBezTo>
                    <a:pt x="5152" y="1401"/>
                    <a:pt x="4935" y="1842"/>
                    <a:pt x="4788" y="2073"/>
                  </a:cubicBezTo>
                  <a:cubicBezTo>
                    <a:pt x="4504" y="2520"/>
                    <a:pt x="4025" y="2934"/>
                    <a:pt x="3439" y="3239"/>
                  </a:cubicBezTo>
                  <a:cubicBezTo>
                    <a:pt x="2873" y="3534"/>
                    <a:pt x="2286" y="3681"/>
                    <a:pt x="1800" y="3681"/>
                  </a:cubicBezTo>
                  <a:cubicBezTo>
                    <a:pt x="1309" y="3681"/>
                    <a:pt x="921" y="3530"/>
                    <a:pt x="763" y="3229"/>
                  </a:cubicBezTo>
                  <a:cubicBezTo>
                    <a:pt x="576" y="2868"/>
                    <a:pt x="793" y="2427"/>
                    <a:pt x="940" y="2197"/>
                  </a:cubicBezTo>
                  <a:cubicBezTo>
                    <a:pt x="1224" y="1750"/>
                    <a:pt x="1703" y="1335"/>
                    <a:pt x="2289" y="1030"/>
                  </a:cubicBezTo>
                  <a:cubicBezTo>
                    <a:pt x="2853" y="737"/>
                    <a:pt x="3441" y="589"/>
                    <a:pt x="3927" y="589"/>
                  </a:cubicBezTo>
                  <a:close/>
                  <a:moveTo>
                    <a:pt x="3912" y="1"/>
                  </a:moveTo>
                  <a:cubicBezTo>
                    <a:pt x="3334" y="1"/>
                    <a:pt x="2670" y="167"/>
                    <a:pt x="2017" y="507"/>
                  </a:cubicBezTo>
                  <a:cubicBezTo>
                    <a:pt x="1340" y="859"/>
                    <a:pt x="781" y="1347"/>
                    <a:pt x="442" y="1880"/>
                  </a:cubicBezTo>
                  <a:cubicBezTo>
                    <a:pt x="73" y="2464"/>
                    <a:pt x="0" y="3039"/>
                    <a:pt x="241" y="3501"/>
                  </a:cubicBezTo>
                  <a:cubicBezTo>
                    <a:pt x="506" y="4009"/>
                    <a:pt x="1093" y="4269"/>
                    <a:pt x="1816" y="4269"/>
                  </a:cubicBezTo>
                  <a:cubicBezTo>
                    <a:pt x="2394" y="4269"/>
                    <a:pt x="3057" y="4102"/>
                    <a:pt x="3711" y="3761"/>
                  </a:cubicBezTo>
                  <a:cubicBezTo>
                    <a:pt x="4386" y="3409"/>
                    <a:pt x="4946" y="2922"/>
                    <a:pt x="5284" y="2388"/>
                  </a:cubicBezTo>
                  <a:cubicBezTo>
                    <a:pt x="5655" y="1806"/>
                    <a:pt x="5726" y="1230"/>
                    <a:pt x="5486" y="768"/>
                  </a:cubicBezTo>
                  <a:cubicBezTo>
                    <a:pt x="5222" y="261"/>
                    <a:pt x="4634" y="1"/>
                    <a:pt x="3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87;p64">
              <a:extLst>
                <a:ext uri="{FF2B5EF4-FFF2-40B4-BE49-F238E27FC236}">
                  <a16:creationId xmlns:a16="http://schemas.microsoft.com/office/drawing/2014/main" id="{43F86121-C25F-4D7C-82C8-42DB1EACCF4E}"/>
                </a:ext>
              </a:extLst>
            </p:cNvPr>
            <p:cNvSpPr/>
            <p:nvPr/>
          </p:nvSpPr>
          <p:spPr>
            <a:xfrm>
              <a:off x="2172400" y="3867125"/>
              <a:ext cx="14750" cy="502475"/>
            </a:xfrm>
            <a:custGeom>
              <a:avLst/>
              <a:gdLst/>
              <a:ahLst/>
              <a:cxnLst/>
              <a:rect l="l" t="t" r="r" b="b"/>
              <a:pathLst>
                <a:path w="590" h="20099" extrusionOk="0">
                  <a:moveTo>
                    <a:pt x="1" y="1"/>
                  </a:moveTo>
                  <a:lnTo>
                    <a:pt x="1" y="20098"/>
                  </a:lnTo>
                  <a:lnTo>
                    <a:pt x="590" y="20098"/>
                  </a:lnTo>
                  <a:lnTo>
                    <a:pt x="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88;p64">
              <a:extLst>
                <a:ext uri="{FF2B5EF4-FFF2-40B4-BE49-F238E27FC236}">
                  <a16:creationId xmlns:a16="http://schemas.microsoft.com/office/drawing/2014/main" id="{9388C06C-20C3-453D-BAC2-B43633BB5172}"/>
                </a:ext>
              </a:extLst>
            </p:cNvPr>
            <p:cNvSpPr/>
            <p:nvPr/>
          </p:nvSpPr>
          <p:spPr>
            <a:xfrm>
              <a:off x="2496875" y="4484675"/>
              <a:ext cx="14750" cy="251250"/>
            </a:xfrm>
            <a:custGeom>
              <a:avLst/>
              <a:gdLst/>
              <a:ahLst/>
              <a:cxnLst/>
              <a:rect l="l" t="t" r="r" b="b"/>
              <a:pathLst>
                <a:path w="590" h="10050" extrusionOk="0">
                  <a:moveTo>
                    <a:pt x="1" y="1"/>
                  </a:moveTo>
                  <a:lnTo>
                    <a:pt x="1" y="10049"/>
                  </a:lnTo>
                  <a:lnTo>
                    <a:pt x="590" y="10049"/>
                  </a:lnTo>
                  <a:lnTo>
                    <a:pt x="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89;p64">
              <a:extLst>
                <a:ext uri="{FF2B5EF4-FFF2-40B4-BE49-F238E27FC236}">
                  <a16:creationId xmlns:a16="http://schemas.microsoft.com/office/drawing/2014/main" id="{1A977876-5888-49AB-B6B0-D1D180B4A228}"/>
                </a:ext>
              </a:extLst>
            </p:cNvPr>
            <p:cNvSpPr/>
            <p:nvPr/>
          </p:nvSpPr>
          <p:spPr>
            <a:xfrm>
              <a:off x="2496875" y="3919475"/>
              <a:ext cx="14750" cy="502425"/>
            </a:xfrm>
            <a:custGeom>
              <a:avLst/>
              <a:gdLst/>
              <a:ahLst/>
              <a:cxnLst/>
              <a:rect l="l" t="t" r="r" b="b"/>
              <a:pathLst>
                <a:path w="590" h="20097" extrusionOk="0">
                  <a:moveTo>
                    <a:pt x="1" y="0"/>
                  </a:moveTo>
                  <a:lnTo>
                    <a:pt x="1" y="20097"/>
                  </a:lnTo>
                  <a:lnTo>
                    <a:pt x="590" y="20097"/>
                  </a:lnTo>
                  <a:lnTo>
                    <a:pt x="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90;p64">
              <a:extLst>
                <a:ext uri="{FF2B5EF4-FFF2-40B4-BE49-F238E27FC236}">
                  <a16:creationId xmlns:a16="http://schemas.microsoft.com/office/drawing/2014/main" id="{D566D6F3-C34D-43AE-9E8D-13B7C3DFE9D9}"/>
                </a:ext>
              </a:extLst>
            </p:cNvPr>
            <p:cNvSpPr/>
            <p:nvPr/>
          </p:nvSpPr>
          <p:spPr>
            <a:xfrm>
              <a:off x="5396200" y="4254400"/>
              <a:ext cx="14750" cy="502475"/>
            </a:xfrm>
            <a:custGeom>
              <a:avLst/>
              <a:gdLst/>
              <a:ahLst/>
              <a:cxnLst/>
              <a:rect l="l" t="t" r="r" b="b"/>
              <a:pathLst>
                <a:path w="590" h="20099" extrusionOk="0">
                  <a:moveTo>
                    <a:pt x="0" y="1"/>
                  </a:moveTo>
                  <a:lnTo>
                    <a:pt x="0" y="20098"/>
                  </a:lnTo>
                  <a:lnTo>
                    <a:pt x="589" y="200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91;p64">
              <a:extLst>
                <a:ext uri="{FF2B5EF4-FFF2-40B4-BE49-F238E27FC236}">
                  <a16:creationId xmlns:a16="http://schemas.microsoft.com/office/drawing/2014/main" id="{A23C4DD2-E161-4E54-8A2C-92C35B7475FC}"/>
                </a:ext>
              </a:extLst>
            </p:cNvPr>
            <p:cNvSpPr/>
            <p:nvPr/>
          </p:nvSpPr>
          <p:spPr>
            <a:xfrm>
              <a:off x="5091050" y="3739200"/>
              <a:ext cx="14750" cy="1104850"/>
            </a:xfrm>
            <a:custGeom>
              <a:avLst/>
              <a:gdLst/>
              <a:ahLst/>
              <a:cxnLst/>
              <a:rect l="l" t="t" r="r" b="b"/>
              <a:pathLst>
                <a:path w="590" h="44194" extrusionOk="0">
                  <a:moveTo>
                    <a:pt x="1" y="0"/>
                  </a:moveTo>
                  <a:lnTo>
                    <a:pt x="1" y="44193"/>
                  </a:lnTo>
                  <a:lnTo>
                    <a:pt x="589" y="44193"/>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192;p64">
              <a:extLst>
                <a:ext uri="{FF2B5EF4-FFF2-40B4-BE49-F238E27FC236}">
                  <a16:creationId xmlns:a16="http://schemas.microsoft.com/office/drawing/2014/main" id="{9C108BD4-300D-4139-BBDD-00E967C235C5}"/>
                </a:ext>
              </a:extLst>
            </p:cNvPr>
            <p:cNvSpPr/>
            <p:nvPr/>
          </p:nvSpPr>
          <p:spPr>
            <a:xfrm>
              <a:off x="3826175" y="4725425"/>
              <a:ext cx="14725" cy="230300"/>
            </a:xfrm>
            <a:custGeom>
              <a:avLst/>
              <a:gdLst/>
              <a:ahLst/>
              <a:cxnLst/>
              <a:rect l="l" t="t" r="r" b="b"/>
              <a:pathLst>
                <a:path w="589" h="9212" extrusionOk="0">
                  <a:moveTo>
                    <a:pt x="0" y="1"/>
                  </a:moveTo>
                  <a:lnTo>
                    <a:pt x="0" y="9212"/>
                  </a:lnTo>
                  <a:lnTo>
                    <a:pt x="589" y="9212"/>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193;p64">
              <a:extLst>
                <a:ext uri="{FF2B5EF4-FFF2-40B4-BE49-F238E27FC236}">
                  <a16:creationId xmlns:a16="http://schemas.microsoft.com/office/drawing/2014/main" id="{8E2C8975-D7C5-4A7B-AECA-529DEA7E1482}"/>
                </a:ext>
              </a:extLst>
            </p:cNvPr>
            <p:cNvSpPr/>
            <p:nvPr/>
          </p:nvSpPr>
          <p:spPr>
            <a:xfrm>
              <a:off x="2860325" y="4309025"/>
              <a:ext cx="14750" cy="563275"/>
            </a:xfrm>
            <a:custGeom>
              <a:avLst/>
              <a:gdLst/>
              <a:ahLst/>
              <a:cxnLst/>
              <a:rect l="l" t="t" r="r" b="b"/>
              <a:pathLst>
                <a:path w="590" h="22531" extrusionOk="0">
                  <a:moveTo>
                    <a:pt x="1" y="0"/>
                  </a:moveTo>
                  <a:lnTo>
                    <a:pt x="1" y="22531"/>
                  </a:lnTo>
                  <a:lnTo>
                    <a:pt x="589" y="22531"/>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194;p64">
              <a:extLst>
                <a:ext uri="{FF2B5EF4-FFF2-40B4-BE49-F238E27FC236}">
                  <a16:creationId xmlns:a16="http://schemas.microsoft.com/office/drawing/2014/main" id="{6B3394CC-0016-487C-B3C0-E95364A014B1}"/>
                </a:ext>
              </a:extLst>
            </p:cNvPr>
            <p:cNvSpPr/>
            <p:nvPr/>
          </p:nvSpPr>
          <p:spPr>
            <a:xfrm>
              <a:off x="4577075" y="4827050"/>
              <a:ext cx="14750" cy="113825"/>
            </a:xfrm>
            <a:custGeom>
              <a:avLst/>
              <a:gdLst/>
              <a:ahLst/>
              <a:cxnLst/>
              <a:rect l="l" t="t" r="r" b="b"/>
              <a:pathLst>
                <a:path w="590" h="4553" extrusionOk="0">
                  <a:moveTo>
                    <a:pt x="1" y="0"/>
                  </a:moveTo>
                  <a:lnTo>
                    <a:pt x="1" y="4552"/>
                  </a:lnTo>
                  <a:lnTo>
                    <a:pt x="589" y="4552"/>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195;p64">
              <a:extLst>
                <a:ext uri="{FF2B5EF4-FFF2-40B4-BE49-F238E27FC236}">
                  <a16:creationId xmlns:a16="http://schemas.microsoft.com/office/drawing/2014/main" id="{485DD187-0510-484C-9571-E89BDF895760}"/>
                </a:ext>
              </a:extLst>
            </p:cNvPr>
            <p:cNvSpPr/>
            <p:nvPr/>
          </p:nvSpPr>
          <p:spPr>
            <a:xfrm>
              <a:off x="4577075" y="4559250"/>
              <a:ext cx="14750" cy="232350"/>
            </a:xfrm>
            <a:custGeom>
              <a:avLst/>
              <a:gdLst/>
              <a:ahLst/>
              <a:cxnLst/>
              <a:rect l="l" t="t" r="r" b="b"/>
              <a:pathLst>
                <a:path w="590" h="9294" extrusionOk="0">
                  <a:moveTo>
                    <a:pt x="1" y="0"/>
                  </a:moveTo>
                  <a:lnTo>
                    <a:pt x="1" y="9294"/>
                  </a:lnTo>
                  <a:lnTo>
                    <a:pt x="589" y="9294"/>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196;p64">
              <a:extLst>
                <a:ext uri="{FF2B5EF4-FFF2-40B4-BE49-F238E27FC236}">
                  <a16:creationId xmlns:a16="http://schemas.microsoft.com/office/drawing/2014/main" id="{2F29F0C6-0E13-4AA6-A83A-C7F89BA2C9D5}"/>
                </a:ext>
              </a:extLst>
            </p:cNvPr>
            <p:cNvSpPr/>
            <p:nvPr/>
          </p:nvSpPr>
          <p:spPr>
            <a:xfrm>
              <a:off x="3826175" y="4495150"/>
              <a:ext cx="14725" cy="125625"/>
            </a:xfrm>
            <a:custGeom>
              <a:avLst/>
              <a:gdLst/>
              <a:ahLst/>
              <a:cxnLst/>
              <a:rect l="l" t="t" r="r" b="b"/>
              <a:pathLst>
                <a:path w="589" h="5025" extrusionOk="0">
                  <a:moveTo>
                    <a:pt x="0" y="1"/>
                  </a:moveTo>
                  <a:lnTo>
                    <a:pt x="0" y="5025"/>
                  </a:lnTo>
                  <a:lnTo>
                    <a:pt x="589" y="5025"/>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97;p64">
              <a:extLst>
                <a:ext uri="{FF2B5EF4-FFF2-40B4-BE49-F238E27FC236}">
                  <a16:creationId xmlns:a16="http://schemas.microsoft.com/office/drawing/2014/main" id="{D8BAC321-2CD7-49EC-9A3C-A30A0320A650}"/>
                </a:ext>
              </a:extLst>
            </p:cNvPr>
            <p:cNvSpPr/>
            <p:nvPr/>
          </p:nvSpPr>
          <p:spPr>
            <a:xfrm>
              <a:off x="5396200" y="3909025"/>
              <a:ext cx="14750" cy="230300"/>
            </a:xfrm>
            <a:custGeom>
              <a:avLst/>
              <a:gdLst/>
              <a:ahLst/>
              <a:cxnLst/>
              <a:rect l="l" t="t" r="r" b="b"/>
              <a:pathLst>
                <a:path w="590" h="9212" extrusionOk="0">
                  <a:moveTo>
                    <a:pt x="0" y="0"/>
                  </a:moveTo>
                  <a:lnTo>
                    <a:pt x="0" y="9211"/>
                  </a:lnTo>
                  <a:lnTo>
                    <a:pt x="589" y="9211"/>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98;p64">
              <a:extLst>
                <a:ext uri="{FF2B5EF4-FFF2-40B4-BE49-F238E27FC236}">
                  <a16:creationId xmlns:a16="http://schemas.microsoft.com/office/drawing/2014/main" id="{FEA6EC58-A345-457E-A34B-4D3984C5E8C3}"/>
                </a:ext>
              </a:extLst>
            </p:cNvPr>
            <p:cNvSpPr/>
            <p:nvPr/>
          </p:nvSpPr>
          <p:spPr>
            <a:xfrm>
              <a:off x="5689275" y="3417075"/>
              <a:ext cx="14750" cy="1119950"/>
            </a:xfrm>
            <a:custGeom>
              <a:avLst/>
              <a:gdLst/>
              <a:ahLst/>
              <a:cxnLst/>
              <a:rect l="l" t="t" r="r" b="b"/>
              <a:pathLst>
                <a:path w="590" h="44798" extrusionOk="0">
                  <a:moveTo>
                    <a:pt x="0" y="1"/>
                  </a:moveTo>
                  <a:lnTo>
                    <a:pt x="0" y="44798"/>
                  </a:lnTo>
                  <a:lnTo>
                    <a:pt x="589" y="447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99;p64">
              <a:extLst>
                <a:ext uri="{FF2B5EF4-FFF2-40B4-BE49-F238E27FC236}">
                  <a16:creationId xmlns:a16="http://schemas.microsoft.com/office/drawing/2014/main" id="{A2CF703F-7340-4DEA-ACC1-F26D78E2E937}"/>
                </a:ext>
              </a:extLst>
            </p:cNvPr>
            <p:cNvSpPr/>
            <p:nvPr/>
          </p:nvSpPr>
          <p:spPr>
            <a:xfrm>
              <a:off x="2172400" y="3522075"/>
              <a:ext cx="14750" cy="271825"/>
            </a:xfrm>
            <a:custGeom>
              <a:avLst/>
              <a:gdLst/>
              <a:ahLst/>
              <a:cxnLst/>
              <a:rect l="l" t="t" r="r" b="b"/>
              <a:pathLst>
                <a:path w="590" h="10873" extrusionOk="0">
                  <a:moveTo>
                    <a:pt x="1" y="1"/>
                  </a:moveTo>
                  <a:lnTo>
                    <a:pt x="1" y="10873"/>
                  </a:lnTo>
                  <a:lnTo>
                    <a:pt x="590" y="10873"/>
                  </a:lnTo>
                  <a:lnTo>
                    <a:pt x="59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00;p64">
              <a:extLst>
                <a:ext uri="{FF2B5EF4-FFF2-40B4-BE49-F238E27FC236}">
                  <a16:creationId xmlns:a16="http://schemas.microsoft.com/office/drawing/2014/main" id="{1F826E0D-B6FE-4A26-A7D3-E004F1D3C941}"/>
                </a:ext>
              </a:extLst>
            </p:cNvPr>
            <p:cNvSpPr/>
            <p:nvPr/>
          </p:nvSpPr>
          <p:spPr>
            <a:xfrm>
              <a:off x="4837850" y="2968175"/>
              <a:ext cx="69975" cy="184900"/>
            </a:xfrm>
            <a:custGeom>
              <a:avLst/>
              <a:gdLst/>
              <a:ahLst/>
              <a:cxnLst/>
              <a:rect l="l" t="t" r="r" b="b"/>
              <a:pathLst>
                <a:path w="2799" h="7396"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01;p64">
              <a:extLst>
                <a:ext uri="{FF2B5EF4-FFF2-40B4-BE49-F238E27FC236}">
                  <a16:creationId xmlns:a16="http://schemas.microsoft.com/office/drawing/2014/main" id="{B6751169-2D0E-4016-A8CA-8E3EED66510B}"/>
                </a:ext>
              </a:extLst>
            </p:cNvPr>
            <p:cNvSpPr/>
            <p:nvPr/>
          </p:nvSpPr>
          <p:spPr>
            <a:xfrm>
              <a:off x="4830525" y="2960825"/>
              <a:ext cx="84675" cy="199625"/>
            </a:xfrm>
            <a:custGeom>
              <a:avLst/>
              <a:gdLst/>
              <a:ahLst/>
              <a:cxnLst/>
              <a:rect l="l" t="t" r="r" b="b"/>
              <a:pathLst>
                <a:path w="3387" h="7985" extrusionOk="0">
                  <a:moveTo>
                    <a:pt x="2797" y="590"/>
                  </a:moveTo>
                  <a:lnTo>
                    <a:pt x="2797" y="7395"/>
                  </a:lnTo>
                  <a:lnTo>
                    <a:pt x="589" y="7395"/>
                  </a:lnTo>
                  <a:lnTo>
                    <a:pt x="589" y="590"/>
                  </a:lnTo>
                  <a:close/>
                  <a:moveTo>
                    <a:pt x="0" y="1"/>
                  </a:moveTo>
                  <a:lnTo>
                    <a:pt x="0"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02;p64">
              <a:extLst>
                <a:ext uri="{FF2B5EF4-FFF2-40B4-BE49-F238E27FC236}">
                  <a16:creationId xmlns:a16="http://schemas.microsoft.com/office/drawing/2014/main" id="{9009C8FD-6300-46A9-B58D-D760AED8EFFB}"/>
                </a:ext>
              </a:extLst>
            </p:cNvPr>
            <p:cNvSpPr/>
            <p:nvPr/>
          </p:nvSpPr>
          <p:spPr>
            <a:xfrm>
              <a:off x="3019925" y="1595025"/>
              <a:ext cx="1840900" cy="398775"/>
            </a:xfrm>
            <a:custGeom>
              <a:avLst/>
              <a:gdLst/>
              <a:ahLst/>
              <a:cxnLst/>
              <a:rect l="l" t="t" r="r" b="b"/>
              <a:pathLst>
                <a:path w="73636" h="15951" extrusionOk="0">
                  <a:moveTo>
                    <a:pt x="1" y="1"/>
                  </a:moveTo>
                  <a:lnTo>
                    <a:pt x="1" y="15950"/>
                  </a:lnTo>
                  <a:lnTo>
                    <a:pt x="73636" y="15950"/>
                  </a:lnTo>
                  <a:lnTo>
                    <a:pt x="73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03;p64">
              <a:extLst>
                <a:ext uri="{FF2B5EF4-FFF2-40B4-BE49-F238E27FC236}">
                  <a16:creationId xmlns:a16="http://schemas.microsoft.com/office/drawing/2014/main" id="{2EB62FF1-7EFA-41A5-B7E4-E64CE146C722}"/>
                </a:ext>
              </a:extLst>
            </p:cNvPr>
            <p:cNvSpPr/>
            <p:nvPr/>
          </p:nvSpPr>
          <p:spPr>
            <a:xfrm>
              <a:off x="3012575" y="1587675"/>
              <a:ext cx="1855600" cy="413525"/>
            </a:xfrm>
            <a:custGeom>
              <a:avLst/>
              <a:gdLst/>
              <a:ahLst/>
              <a:cxnLst/>
              <a:rect l="l" t="t" r="r" b="b"/>
              <a:pathLst>
                <a:path w="74224" h="16541" extrusionOk="0">
                  <a:moveTo>
                    <a:pt x="73635" y="590"/>
                  </a:moveTo>
                  <a:lnTo>
                    <a:pt x="73635" y="15950"/>
                  </a:lnTo>
                  <a:lnTo>
                    <a:pt x="590" y="15950"/>
                  </a:lnTo>
                  <a:lnTo>
                    <a:pt x="590" y="590"/>
                  </a:lnTo>
                  <a:close/>
                  <a:moveTo>
                    <a:pt x="1" y="1"/>
                  </a:moveTo>
                  <a:lnTo>
                    <a:pt x="1" y="16540"/>
                  </a:lnTo>
                  <a:lnTo>
                    <a:pt x="74224" y="16540"/>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04;p64">
              <a:extLst>
                <a:ext uri="{FF2B5EF4-FFF2-40B4-BE49-F238E27FC236}">
                  <a16:creationId xmlns:a16="http://schemas.microsoft.com/office/drawing/2014/main" id="{7CEBB0A2-AB9C-4471-986C-30E63195B224}"/>
                </a:ext>
              </a:extLst>
            </p:cNvPr>
            <p:cNvSpPr/>
            <p:nvPr/>
          </p:nvSpPr>
          <p:spPr>
            <a:xfrm>
              <a:off x="4837850" y="40591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05;p64">
              <a:extLst>
                <a:ext uri="{FF2B5EF4-FFF2-40B4-BE49-F238E27FC236}">
                  <a16:creationId xmlns:a16="http://schemas.microsoft.com/office/drawing/2014/main" id="{AD662CFD-12F6-49E6-B3B6-881EF0A7B08A}"/>
                </a:ext>
              </a:extLst>
            </p:cNvPr>
            <p:cNvSpPr/>
            <p:nvPr/>
          </p:nvSpPr>
          <p:spPr>
            <a:xfrm>
              <a:off x="4830525" y="4051825"/>
              <a:ext cx="84675" cy="199625"/>
            </a:xfrm>
            <a:custGeom>
              <a:avLst/>
              <a:gdLst/>
              <a:ahLst/>
              <a:cxnLst/>
              <a:rect l="l" t="t" r="r" b="b"/>
              <a:pathLst>
                <a:path w="3387" h="7985" extrusionOk="0">
                  <a:moveTo>
                    <a:pt x="2797" y="588"/>
                  </a:moveTo>
                  <a:lnTo>
                    <a:pt x="2797" y="7394"/>
                  </a:lnTo>
                  <a:lnTo>
                    <a:pt x="589" y="7394"/>
                  </a:lnTo>
                  <a:lnTo>
                    <a:pt x="589" y="588"/>
                  </a:lnTo>
                  <a:close/>
                  <a:moveTo>
                    <a:pt x="0" y="0"/>
                  </a:moveTo>
                  <a:lnTo>
                    <a:pt x="0"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06;p64">
              <a:extLst>
                <a:ext uri="{FF2B5EF4-FFF2-40B4-BE49-F238E27FC236}">
                  <a16:creationId xmlns:a16="http://schemas.microsoft.com/office/drawing/2014/main" id="{B421CBBD-80E2-4A63-8BED-806C4A57B4BA}"/>
                </a:ext>
              </a:extLst>
            </p:cNvPr>
            <p:cNvSpPr/>
            <p:nvPr/>
          </p:nvSpPr>
          <p:spPr>
            <a:xfrm>
              <a:off x="2966825" y="40591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07;p64">
              <a:extLst>
                <a:ext uri="{FF2B5EF4-FFF2-40B4-BE49-F238E27FC236}">
                  <a16:creationId xmlns:a16="http://schemas.microsoft.com/office/drawing/2014/main" id="{09D60753-B97F-48A3-95EB-2E35ECB0132B}"/>
                </a:ext>
              </a:extLst>
            </p:cNvPr>
            <p:cNvSpPr/>
            <p:nvPr/>
          </p:nvSpPr>
          <p:spPr>
            <a:xfrm>
              <a:off x="2959450" y="4051825"/>
              <a:ext cx="84700" cy="199625"/>
            </a:xfrm>
            <a:custGeom>
              <a:avLst/>
              <a:gdLst/>
              <a:ahLst/>
              <a:cxnLst/>
              <a:rect l="l" t="t" r="r" b="b"/>
              <a:pathLst>
                <a:path w="3388" h="7985" extrusionOk="0">
                  <a:moveTo>
                    <a:pt x="2799" y="588"/>
                  </a:moveTo>
                  <a:lnTo>
                    <a:pt x="2799" y="7394"/>
                  </a:lnTo>
                  <a:lnTo>
                    <a:pt x="590" y="7394"/>
                  </a:lnTo>
                  <a:lnTo>
                    <a:pt x="591" y="588"/>
                  </a:lnTo>
                  <a:close/>
                  <a:moveTo>
                    <a:pt x="1" y="0"/>
                  </a:moveTo>
                  <a:lnTo>
                    <a:pt x="1" y="7984"/>
                  </a:lnTo>
                  <a:lnTo>
                    <a:pt x="3388" y="7984"/>
                  </a:lnTo>
                  <a:lnTo>
                    <a:pt x="3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08;p64">
              <a:extLst>
                <a:ext uri="{FF2B5EF4-FFF2-40B4-BE49-F238E27FC236}">
                  <a16:creationId xmlns:a16="http://schemas.microsoft.com/office/drawing/2014/main" id="{D0FA3854-F275-4D23-AC3F-9689E6E0B1A1}"/>
                </a:ext>
              </a:extLst>
            </p:cNvPr>
            <p:cNvSpPr/>
            <p:nvPr/>
          </p:nvSpPr>
          <p:spPr>
            <a:xfrm>
              <a:off x="2956625" y="1898175"/>
              <a:ext cx="69975" cy="184925"/>
            </a:xfrm>
            <a:custGeom>
              <a:avLst/>
              <a:gdLst/>
              <a:ahLst/>
              <a:cxnLst/>
              <a:rect l="l" t="t" r="r" b="b"/>
              <a:pathLst>
                <a:path w="2799"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09;p64">
              <a:extLst>
                <a:ext uri="{FF2B5EF4-FFF2-40B4-BE49-F238E27FC236}">
                  <a16:creationId xmlns:a16="http://schemas.microsoft.com/office/drawing/2014/main" id="{74ABC9D8-F300-4FAA-9E16-0940AE90E212}"/>
                </a:ext>
              </a:extLst>
            </p:cNvPr>
            <p:cNvSpPr/>
            <p:nvPr/>
          </p:nvSpPr>
          <p:spPr>
            <a:xfrm>
              <a:off x="2949275" y="1890825"/>
              <a:ext cx="84650" cy="199625"/>
            </a:xfrm>
            <a:custGeom>
              <a:avLst/>
              <a:gdLst/>
              <a:ahLst/>
              <a:cxnLst/>
              <a:rect l="l" t="t" r="r" b="b"/>
              <a:pathLst>
                <a:path w="3386" h="7985" extrusionOk="0">
                  <a:moveTo>
                    <a:pt x="2797" y="589"/>
                  </a:moveTo>
                  <a:lnTo>
                    <a:pt x="2797" y="7396"/>
                  </a:lnTo>
                  <a:lnTo>
                    <a:pt x="589" y="7396"/>
                  </a:lnTo>
                  <a:lnTo>
                    <a:pt x="589" y="589"/>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10;p64">
              <a:extLst>
                <a:ext uri="{FF2B5EF4-FFF2-40B4-BE49-F238E27FC236}">
                  <a16:creationId xmlns:a16="http://schemas.microsoft.com/office/drawing/2014/main" id="{B782E58D-EE93-403D-9D2E-1861205295D9}"/>
                </a:ext>
              </a:extLst>
            </p:cNvPr>
            <p:cNvSpPr/>
            <p:nvPr/>
          </p:nvSpPr>
          <p:spPr>
            <a:xfrm>
              <a:off x="2956625" y="3520650"/>
              <a:ext cx="69975" cy="184925"/>
            </a:xfrm>
            <a:custGeom>
              <a:avLst/>
              <a:gdLst/>
              <a:ahLst/>
              <a:cxnLst/>
              <a:rect l="l" t="t" r="r" b="b"/>
              <a:pathLst>
                <a:path w="2799"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11;p64">
              <a:extLst>
                <a:ext uri="{FF2B5EF4-FFF2-40B4-BE49-F238E27FC236}">
                  <a16:creationId xmlns:a16="http://schemas.microsoft.com/office/drawing/2014/main" id="{45178C1B-3B27-4222-843A-4B4B368E0B42}"/>
                </a:ext>
              </a:extLst>
            </p:cNvPr>
            <p:cNvSpPr/>
            <p:nvPr/>
          </p:nvSpPr>
          <p:spPr>
            <a:xfrm>
              <a:off x="2949275" y="3513300"/>
              <a:ext cx="84650" cy="199625"/>
            </a:xfrm>
            <a:custGeom>
              <a:avLst/>
              <a:gdLst/>
              <a:ahLst/>
              <a:cxnLst/>
              <a:rect l="l" t="t" r="r" b="b"/>
              <a:pathLst>
                <a:path w="3386" h="7985" extrusionOk="0">
                  <a:moveTo>
                    <a:pt x="2797" y="590"/>
                  </a:moveTo>
                  <a:lnTo>
                    <a:pt x="2797" y="7396"/>
                  </a:lnTo>
                  <a:lnTo>
                    <a:pt x="589" y="7396"/>
                  </a:lnTo>
                  <a:lnTo>
                    <a:pt x="589" y="590"/>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12;p64">
              <a:extLst>
                <a:ext uri="{FF2B5EF4-FFF2-40B4-BE49-F238E27FC236}">
                  <a16:creationId xmlns:a16="http://schemas.microsoft.com/office/drawing/2014/main" id="{BA1D8E0B-FD74-40C7-9E72-6C818D58AB60}"/>
                </a:ext>
              </a:extLst>
            </p:cNvPr>
            <p:cNvSpPr/>
            <p:nvPr/>
          </p:nvSpPr>
          <p:spPr>
            <a:xfrm>
              <a:off x="2956625" y="2967050"/>
              <a:ext cx="69975" cy="184925"/>
            </a:xfrm>
            <a:custGeom>
              <a:avLst/>
              <a:gdLst/>
              <a:ahLst/>
              <a:cxnLst/>
              <a:rect l="l" t="t" r="r" b="b"/>
              <a:pathLst>
                <a:path w="2799" h="7397"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13;p64">
              <a:extLst>
                <a:ext uri="{FF2B5EF4-FFF2-40B4-BE49-F238E27FC236}">
                  <a16:creationId xmlns:a16="http://schemas.microsoft.com/office/drawing/2014/main" id="{D1547871-87FC-4355-9C03-F83245035A51}"/>
                </a:ext>
              </a:extLst>
            </p:cNvPr>
            <p:cNvSpPr/>
            <p:nvPr/>
          </p:nvSpPr>
          <p:spPr>
            <a:xfrm>
              <a:off x="2949275" y="2959725"/>
              <a:ext cx="84650" cy="199600"/>
            </a:xfrm>
            <a:custGeom>
              <a:avLst/>
              <a:gdLst/>
              <a:ahLst/>
              <a:cxnLst/>
              <a:rect l="l" t="t" r="r" b="b"/>
              <a:pathLst>
                <a:path w="3386" h="7984" extrusionOk="0">
                  <a:moveTo>
                    <a:pt x="2797" y="589"/>
                  </a:moveTo>
                  <a:lnTo>
                    <a:pt x="2797" y="7394"/>
                  </a:lnTo>
                  <a:lnTo>
                    <a:pt x="589" y="7394"/>
                  </a:lnTo>
                  <a:lnTo>
                    <a:pt x="589" y="589"/>
                  </a:lnTo>
                  <a:close/>
                  <a:moveTo>
                    <a:pt x="1" y="0"/>
                  </a:moveTo>
                  <a:lnTo>
                    <a:pt x="1"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14;p64">
              <a:extLst>
                <a:ext uri="{FF2B5EF4-FFF2-40B4-BE49-F238E27FC236}">
                  <a16:creationId xmlns:a16="http://schemas.microsoft.com/office/drawing/2014/main" id="{DE11E9A7-250E-4B54-9F5A-CF566E8F3F0A}"/>
                </a:ext>
              </a:extLst>
            </p:cNvPr>
            <p:cNvSpPr/>
            <p:nvPr/>
          </p:nvSpPr>
          <p:spPr>
            <a:xfrm>
              <a:off x="4855675" y="1898175"/>
              <a:ext cx="69950" cy="184925"/>
            </a:xfrm>
            <a:custGeom>
              <a:avLst/>
              <a:gdLst/>
              <a:ahLst/>
              <a:cxnLst/>
              <a:rect l="l" t="t" r="r" b="b"/>
              <a:pathLst>
                <a:path w="2798"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15;p64">
              <a:extLst>
                <a:ext uri="{FF2B5EF4-FFF2-40B4-BE49-F238E27FC236}">
                  <a16:creationId xmlns:a16="http://schemas.microsoft.com/office/drawing/2014/main" id="{8E58E7C3-2B2F-44E6-A86B-917E0EDD1AEE}"/>
                </a:ext>
              </a:extLst>
            </p:cNvPr>
            <p:cNvSpPr/>
            <p:nvPr/>
          </p:nvSpPr>
          <p:spPr>
            <a:xfrm>
              <a:off x="4848325" y="1890825"/>
              <a:ext cx="84675" cy="199625"/>
            </a:xfrm>
            <a:custGeom>
              <a:avLst/>
              <a:gdLst/>
              <a:ahLst/>
              <a:cxnLst/>
              <a:rect l="l" t="t" r="r" b="b"/>
              <a:pathLst>
                <a:path w="3387" h="7985" extrusionOk="0">
                  <a:moveTo>
                    <a:pt x="2798" y="589"/>
                  </a:moveTo>
                  <a:lnTo>
                    <a:pt x="2798" y="7396"/>
                  </a:lnTo>
                  <a:lnTo>
                    <a:pt x="590" y="7396"/>
                  </a:lnTo>
                  <a:lnTo>
                    <a:pt x="590" y="589"/>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16;p64">
              <a:extLst>
                <a:ext uri="{FF2B5EF4-FFF2-40B4-BE49-F238E27FC236}">
                  <a16:creationId xmlns:a16="http://schemas.microsoft.com/office/drawing/2014/main" id="{ED8E4017-CD90-4848-BFAB-72E5DF7B1292}"/>
                </a:ext>
              </a:extLst>
            </p:cNvPr>
            <p:cNvSpPr/>
            <p:nvPr/>
          </p:nvSpPr>
          <p:spPr>
            <a:xfrm>
              <a:off x="4855675" y="3520650"/>
              <a:ext cx="69950" cy="184925"/>
            </a:xfrm>
            <a:custGeom>
              <a:avLst/>
              <a:gdLst/>
              <a:ahLst/>
              <a:cxnLst/>
              <a:rect l="l" t="t" r="r" b="b"/>
              <a:pathLst>
                <a:path w="2798"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17;p64">
              <a:extLst>
                <a:ext uri="{FF2B5EF4-FFF2-40B4-BE49-F238E27FC236}">
                  <a16:creationId xmlns:a16="http://schemas.microsoft.com/office/drawing/2014/main" id="{7A7F6438-3634-41A1-994D-1774B9236054}"/>
                </a:ext>
              </a:extLst>
            </p:cNvPr>
            <p:cNvSpPr/>
            <p:nvPr/>
          </p:nvSpPr>
          <p:spPr>
            <a:xfrm>
              <a:off x="4848325" y="3513300"/>
              <a:ext cx="84675" cy="199625"/>
            </a:xfrm>
            <a:custGeom>
              <a:avLst/>
              <a:gdLst/>
              <a:ahLst/>
              <a:cxnLst/>
              <a:rect l="l" t="t" r="r" b="b"/>
              <a:pathLst>
                <a:path w="3387" h="7985" extrusionOk="0">
                  <a:moveTo>
                    <a:pt x="2798" y="590"/>
                  </a:moveTo>
                  <a:lnTo>
                    <a:pt x="2798" y="7396"/>
                  </a:lnTo>
                  <a:lnTo>
                    <a:pt x="590" y="7396"/>
                  </a:lnTo>
                  <a:lnTo>
                    <a:pt x="590" y="590"/>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18;p64">
              <a:extLst>
                <a:ext uri="{FF2B5EF4-FFF2-40B4-BE49-F238E27FC236}">
                  <a16:creationId xmlns:a16="http://schemas.microsoft.com/office/drawing/2014/main" id="{DD151CCE-4D40-478A-BF9A-80BF129C202E}"/>
                </a:ext>
              </a:extLst>
            </p:cNvPr>
            <p:cNvSpPr/>
            <p:nvPr/>
          </p:nvSpPr>
          <p:spPr>
            <a:xfrm>
              <a:off x="2956625" y="24316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19;p64">
              <a:extLst>
                <a:ext uri="{FF2B5EF4-FFF2-40B4-BE49-F238E27FC236}">
                  <a16:creationId xmlns:a16="http://schemas.microsoft.com/office/drawing/2014/main" id="{6B2F80FB-0174-4DDF-BD29-C8A870856F99}"/>
                </a:ext>
              </a:extLst>
            </p:cNvPr>
            <p:cNvSpPr/>
            <p:nvPr/>
          </p:nvSpPr>
          <p:spPr>
            <a:xfrm>
              <a:off x="2949275" y="2424300"/>
              <a:ext cx="84650" cy="199650"/>
            </a:xfrm>
            <a:custGeom>
              <a:avLst/>
              <a:gdLst/>
              <a:ahLst/>
              <a:cxnLst/>
              <a:rect l="l" t="t" r="r" b="b"/>
              <a:pathLst>
                <a:path w="3386" h="7986" extrusionOk="0">
                  <a:moveTo>
                    <a:pt x="2797" y="589"/>
                  </a:moveTo>
                  <a:lnTo>
                    <a:pt x="2797" y="7397"/>
                  </a:lnTo>
                  <a:lnTo>
                    <a:pt x="589" y="7397"/>
                  </a:lnTo>
                  <a:lnTo>
                    <a:pt x="589" y="589"/>
                  </a:lnTo>
                  <a:close/>
                  <a:moveTo>
                    <a:pt x="1" y="0"/>
                  </a:moveTo>
                  <a:lnTo>
                    <a:pt x="1" y="7985"/>
                  </a:lnTo>
                  <a:lnTo>
                    <a:pt x="3386" y="7985"/>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20;p64">
              <a:extLst>
                <a:ext uri="{FF2B5EF4-FFF2-40B4-BE49-F238E27FC236}">
                  <a16:creationId xmlns:a16="http://schemas.microsoft.com/office/drawing/2014/main" id="{7642D147-12B8-4B9C-B6EF-38CE07E7E25E}"/>
                </a:ext>
              </a:extLst>
            </p:cNvPr>
            <p:cNvSpPr/>
            <p:nvPr/>
          </p:nvSpPr>
          <p:spPr>
            <a:xfrm>
              <a:off x="4855675" y="24316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21;p64">
              <a:extLst>
                <a:ext uri="{FF2B5EF4-FFF2-40B4-BE49-F238E27FC236}">
                  <a16:creationId xmlns:a16="http://schemas.microsoft.com/office/drawing/2014/main" id="{1CD16CD2-1F4B-457B-8DCA-A04372BEA21A}"/>
                </a:ext>
              </a:extLst>
            </p:cNvPr>
            <p:cNvSpPr/>
            <p:nvPr/>
          </p:nvSpPr>
          <p:spPr>
            <a:xfrm>
              <a:off x="4848325" y="2424300"/>
              <a:ext cx="84675" cy="199650"/>
            </a:xfrm>
            <a:custGeom>
              <a:avLst/>
              <a:gdLst/>
              <a:ahLst/>
              <a:cxnLst/>
              <a:rect l="l" t="t" r="r" b="b"/>
              <a:pathLst>
                <a:path w="3387" h="7986" extrusionOk="0">
                  <a:moveTo>
                    <a:pt x="2798" y="589"/>
                  </a:moveTo>
                  <a:lnTo>
                    <a:pt x="2798" y="7397"/>
                  </a:lnTo>
                  <a:lnTo>
                    <a:pt x="590" y="7397"/>
                  </a:lnTo>
                  <a:lnTo>
                    <a:pt x="590" y="589"/>
                  </a:lnTo>
                  <a:close/>
                  <a:moveTo>
                    <a:pt x="1" y="0"/>
                  </a:moveTo>
                  <a:lnTo>
                    <a:pt x="1" y="7985"/>
                  </a:lnTo>
                  <a:lnTo>
                    <a:pt x="3387" y="7985"/>
                  </a:lnTo>
                  <a:lnTo>
                    <a:pt x="3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222;p64">
              <a:extLst>
                <a:ext uri="{FF2B5EF4-FFF2-40B4-BE49-F238E27FC236}">
                  <a16:creationId xmlns:a16="http://schemas.microsoft.com/office/drawing/2014/main" id="{6C0CF8B0-DC34-4FA4-A5A9-8C6D073A7A6C}"/>
                </a:ext>
              </a:extLst>
            </p:cNvPr>
            <p:cNvSpPr/>
            <p:nvPr/>
          </p:nvSpPr>
          <p:spPr>
            <a:xfrm>
              <a:off x="3019925" y="1795900"/>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223;p64">
              <a:extLst>
                <a:ext uri="{FF2B5EF4-FFF2-40B4-BE49-F238E27FC236}">
                  <a16:creationId xmlns:a16="http://schemas.microsoft.com/office/drawing/2014/main" id="{11187ECE-1FE1-49BC-95AF-9233BD629EF2}"/>
                </a:ext>
              </a:extLst>
            </p:cNvPr>
            <p:cNvSpPr/>
            <p:nvPr/>
          </p:nvSpPr>
          <p:spPr>
            <a:xfrm>
              <a:off x="3012575" y="1788525"/>
              <a:ext cx="1855600" cy="413500"/>
            </a:xfrm>
            <a:custGeom>
              <a:avLst/>
              <a:gdLst/>
              <a:ahLst/>
              <a:cxnLst/>
              <a:rect l="l" t="t" r="r" b="b"/>
              <a:pathLst>
                <a:path w="74224" h="16540" extrusionOk="0">
                  <a:moveTo>
                    <a:pt x="73635" y="589"/>
                  </a:moveTo>
                  <a:lnTo>
                    <a:pt x="73635" y="15950"/>
                  </a:lnTo>
                  <a:lnTo>
                    <a:pt x="590" y="15950"/>
                  </a:lnTo>
                  <a:lnTo>
                    <a:pt x="590" y="589"/>
                  </a:lnTo>
                  <a:close/>
                  <a:moveTo>
                    <a:pt x="1" y="0"/>
                  </a:moveTo>
                  <a:lnTo>
                    <a:pt x="1" y="16539"/>
                  </a:lnTo>
                  <a:lnTo>
                    <a:pt x="74224" y="16539"/>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224;p64">
              <a:extLst>
                <a:ext uri="{FF2B5EF4-FFF2-40B4-BE49-F238E27FC236}">
                  <a16:creationId xmlns:a16="http://schemas.microsoft.com/office/drawing/2014/main" id="{C7DB145E-4A83-4FF0-BA4E-A5A121B16CC0}"/>
                </a:ext>
              </a:extLst>
            </p:cNvPr>
            <p:cNvSpPr/>
            <p:nvPr/>
          </p:nvSpPr>
          <p:spPr>
            <a:xfrm>
              <a:off x="3409425" y="1897625"/>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25;p64">
              <a:extLst>
                <a:ext uri="{FF2B5EF4-FFF2-40B4-BE49-F238E27FC236}">
                  <a16:creationId xmlns:a16="http://schemas.microsoft.com/office/drawing/2014/main" id="{57DD0ADF-1B8F-43AA-8524-C6C2BE32E6FE}"/>
                </a:ext>
              </a:extLst>
            </p:cNvPr>
            <p:cNvSpPr/>
            <p:nvPr/>
          </p:nvSpPr>
          <p:spPr>
            <a:xfrm>
              <a:off x="3402075" y="1890250"/>
              <a:ext cx="119850" cy="210050"/>
            </a:xfrm>
            <a:custGeom>
              <a:avLst/>
              <a:gdLst/>
              <a:ahLst/>
              <a:cxnLst/>
              <a:rect l="l" t="t" r="r" b="b"/>
              <a:pathLst>
                <a:path w="4794" h="8402" extrusionOk="0">
                  <a:moveTo>
                    <a:pt x="4205" y="588"/>
                  </a:moveTo>
                  <a:lnTo>
                    <a:pt x="4205" y="7812"/>
                  </a:lnTo>
                  <a:lnTo>
                    <a:pt x="589" y="7812"/>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26;p64">
              <a:extLst>
                <a:ext uri="{FF2B5EF4-FFF2-40B4-BE49-F238E27FC236}">
                  <a16:creationId xmlns:a16="http://schemas.microsoft.com/office/drawing/2014/main" id="{5AB34F8F-55EE-4042-B3E7-0062E090914C}"/>
                </a:ext>
              </a:extLst>
            </p:cNvPr>
            <p:cNvSpPr/>
            <p:nvPr/>
          </p:nvSpPr>
          <p:spPr>
            <a:xfrm>
              <a:off x="3248250" y="1897625"/>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27;p64">
              <a:extLst>
                <a:ext uri="{FF2B5EF4-FFF2-40B4-BE49-F238E27FC236}">
                  <a16:creationId xmlns:a16="http://schemas.microsoft.com/office/drawing/2014/main" id="{3CFF0559-CFB5-46C9-B222-29E6BCD5C6D4}"/>
                </a:ext>
              </a:extLst>
            </p:cNvPr>
            <p:cNvSpPr/>
            <p:nvPr/>
          </p:nvSpPr>
          <p:spPr>
            <a:xfrm>
              <a:off x="3240875" y="1890250"/>
              <a:ext cx="119875" cy="210050"/>
            </a:xfrm>
            <a:custGeom>
              <a:avLst/>
              <a:gdLst/>
              <a:ahLst/>
              <a:cxnLst/>
              <a:rect l="l" t="t" r="r" b="b"/>
              <a:pathLst>
                <a:path w="4795" h="8402" extrusionOk="0">
                  <a:moveTo>
                    <a:pt x="4206" y="588"/>
                  </a:moveTo>
                  <a:lnTo>
                    <a:pt x="4206" y="7812"/>
                  </a:lnTo>
                  <a:lnTo>
                    <a:pt x="590" y="7812"/>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28;p64">
              <a:extLst>
                <a:ext uri="{FF2B5EF4-FFF2-40B4-BE49-F238E27FC236}">
                  <a16:creationId xmlns:a16="http://schemas.microsoft.com/office/drawing/2014/main" id="{3B517ACE-B8B8-4CE0-B897-93C4F6097474}"/>
                </a:ext>
              </a:extLst>
            </p:cNvPr>
            <p:cNvSpPr/>
            <p:nvPr/>
          </p:nvSpPr>
          <p:spPr>
            <a:xfrm>
              <a:off x="3108475" y="1897625"/>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29;p64">
              <a:extLst>
                <a:ext uri="{FF2B5EF4-FFF2-40B4-BE49-F238E27FC236}">
                  <a16:creationId xmlns:a16="http://schemas.microsoft.com/office/drawing/2014/main" id="{0FBF4E04-238A-4B66-A451-55ED18462D19}"/>
                </a:ext>
              </a:extLst>
            </p:cNvPr>
            <p:cNvSpPr/>
            <p:nvPr/>
          </p:nvSpPr>
          <p:spPr>
            <a:xfrm>
              <a:off x="3101100" y="1890250"/>
              <a:ext cx="98475" cy="210050"/>
            </a:xfrm>
            <a:custGeom>
              <a:avLst/>
              <a:gdLst/>
              <a:ahLst/>
              <a:cxnLst/>
              <a:rect l="l" t="t" r="r" b="b"/>
              <a:pathLst>
                <a:path w="3939" h="8402" extrusionOk="0">
                  <a:moveTo>
                    <a:pt x="3349" y="588"/>
                  </a:moveTo>
                  <a:lnTo>
                    <a:pt x="3349" y="7812"/>
                  </a:lnTo>
                  <a:lnTo>
                    <a:pt x="589" y="7812"/>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30;p64">
              <a:extLst>
                <a:ext uri="{FF2B5EF4-FFF2-40B4-BE49-F238E27FC236}">
                  <a16:creationId xmlns:a16="http://schemas.microsoft.com/office/drawing/2014/main" id="{01B839DA-0A9A-4601-AEC8-4A54F9CF469A}"/>
                </a:ext>
              </a:extLst>
            </p:cNvPr>
            <p:cNvSpPr/>
            <p:nvPr/>
          </p:nvSpPr>
          <p:spPr>
            <a:xfrm>
              <a:off x="3570625" y="1897625"/>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31;p64">
              <a:extLst>
                <a:ext uri="{FF2B5EF4-FFF2-40B4-BE49-F238E27FC236}">
                  <a16:creationId xmlns:a16="http://schemas.microsoft.com/office/drawing/2014/main" id="{0179E233-DFAA-4FB2-8093-EB613FF03A89}"/>
                </a:ext>
              </a:extLst>
            </p:cNvPr>
            <p:cNvSpPr/>
            <p:nvPr/>
          </p:nvSpPr>
          <p:spPr>
            <a:xfrm>
              <a:off x="3563250" y="1890250"/>
              <a:ext cx="119875" cy="210050"/>
            </a:xfrm>
            <a:custGeom>
              <a:avLst/>
              <a:gdLst/>
              <a:ahLst/>
              <a:cxnLst/>
              <a:rect l="l" t="t" r="r" b="b"/>
              <a:pathLst>
                <a:path w="4795" h="8402" extrusionOk="0">
                  <a:moveTo>
                    <a:pt x="4204" y="588"/>
                  </a:moveTo>
                  <a:lnTo>
                    <a:pt x="4204" y="7812"/>
                  </a:lnTo>
                  <a:lnTo>
                    <a:pt x="589" y="7812"/>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32;p64">
              <a:extLst>
                <a:ext uri="{FF2B5EF4-FFF2-40B4-BE49-F238E27FC236}">
                  <a16:creationId xmlns:a16="http://schemas.microsoft.com/office/drawing/2014/main" id="{EFE0EEE0-B770-4BBC-9FF5-25654F49FEA3}"/>
                </a:ext>
              </a:extLst>
            </p:cNvPr>
            <p:cNvSpPr/>
            <p:nvPr/>
          </p:nvSpPr>
          <p:spPr>
            <a:xfrm>
              <a:off x="3731775" y="1897625"/>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33;p64">
              <a:extLst>
                <a:ext uri="{FF2B5EF4-FFF2-40B4-BE49-F238E27FC236}">
                  <a16:creationId xmlns:a16="http://schemas.microsoft.com/office/drawing/2014/main" id="{7F057E00-10A0-48C7-A232-8F8C78F25D89}"/>
                </a:ext>
              </a:extLst>
            </p:cNvPr>
            <p:cNvSpPr/>
            <p:nvPr/>
          </p:nvSpPr>
          <p:spPr>
            <a:xfrm>
              <a:off x="3724425" y="1890250"/>
              <a:ext cx="660150" cy="210050"/>
            </a:xfrm>
            <a:custGeom>
              <a:avLst/>
              <a:gdLst/>
              <a:ahLst/>
              <a:cxnLst/>
              <a:rect l="l" t="t" r="r" b="b"/>
              <a:pathLst>
                <a:path w="26406" h="8402" extrusionOk="0">
                  <a:moveTo>
                    <a:pt x="25817" y="588"/>
                  </a:moveTo>
                  <a:lnTo>
                    <a:pt x="25817" y="7812"/>
                  </a:lnTo>
                  <a:lnTo>
                    <a:pt x="590" y="7812"/>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34;p64">
              <a:extLst>
                <a:ext uri="{FF2B5EF4-FFF2-40B4-BE49-F238E27FC236}">
                  <a16:creationId xmlns:a16="http://schemas.microsoft.com/office/drawing/2014/main" id="{41BC7485-AEE7-4B10-B114-6C4B4237CB6E}"/>
                </a:ext>
              </a:extLst>
            </p:cNvPr>
            <p:cNvSpPr/>
            <p:nvPr/>
          </p:nvSpPr>
          <p:spPr>
            <a:xfrm>
              <a:off x="4499825" y="1937575"/>
              <a:ext cx="98450" cy="98400"/>
            </a:xfrm>
            <a:custGeom>
              <a:avLst/>
              <a:gdLst/>
              <a:ahLst/>
              <a:cxnLst/>
              <a:rect l="l" t="t" r="r" b="b"/>
              <a:pathLst>
                <a:path w="3938" h="3936" extrusionOk="0">
                  <a:moveTo>
                    <a:pt x="1969" y="0"/>
                  </a:moveTo>
                  <a:cubicBezTo>
                    <a:pt x="882" y="0"/>
                    <a:pt x="0" y="881"/>
                    <a:pt x="0" y="1968"/>
                  </a:cubicBezTo>
                  <a:cubicBezTo>
                    <a:pt x="0" y="3055"/>
                    <a:pt x="882" y="3936"/>
                    <a:pt x="1969" y="3936"/>
                  </a:cubicBezTo>
                  <a:cubicBezTo>
                    <a:pt x="3057" y="3936"/>
                    <a:pt x="3937" y="3055"/>
                    <a:pt x="3937" y="1968"/>
                  </a:cubicBezTo>
                  <a:cubicBezTo>
                    <a:pt x="3937" y="881"/>
                    <a:pt x="3057"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235;p64">
              <a:extLst>
                <a:ext uri="{FF2B5EF4-FFF2-40B4-BE49-F238E27FC236}">
                  <a16:creationId xmlns:a16="http://schemas.microsoft.com/office/drawing/2014/main" id="{36B3BDC3-1F5E-4E5C-96D9-8E0A7F884B86}"/>
                </a:ext>
              </a:extLst>
            </p:cNvPr>
            <p:cNvSpPr/>
            <p:nvPr/>
          </p:nvSpPr>
          <p:spPr>
            <a:xfrm>
              <a:off x="4492475" y="1930200"/>
              <a:ext cx="113150" cy="113150"/>
            </a:xfrm>
            <a:custGeom>
              <a:avLst/>
              <a:gdLst/>
              <a:ahLst/>
              <a:cxnLst/>
              <a:rect l="l" t="t" r="r" b="b"/>
              <a:pathLst>
                <a:path w="4526" h="4526" extrusionOk="0">
                  <a:moveTo>
                    <a:pt x="2263" y="589"/>
                  </a:moveTo>
                  <a:cubicBezTo>
                    <a:pt x="3187" y="590"/>
                    <a:pt x="3936" y="1339"/>
                    <a:pt x="3936" y="2263"/>
                  </a:cubicBezTo>
                  <a:cubicBezTo>
                    <a:pt x="3936" y="2940"/>
                    <a:pt x="3529" y="3550"/>
                    <a:pt x="2903" y="3810"/>
                  </a:cubicBezTo>
                  <a:cubicBezTo>
                    <a:pt x="2696" y="3895"/>
                    <a:pt x="2479" y="3937"/>
                    <a:pt x="2264" y="3937"/>
                  </a:cubicBezTo>
                  <a:cubicBezTo>
                    <a:pt x="1828" y="3937"/>
                    <a:pt x="1400" y="3767"/>
                    <a:pt x="1080" y="3447"/>
                  </a:cubicBezTo>
                  <a:cubicBezTo>
                    <a:pt x="600" y="2967"/>
                    <a:pt x="458" y="2248"/>
                    <a:pt x="717" y="1622"/>
                  </a:cubicBezTo>
                  <a:cubicBezTo>
                    <a:pt x="975" y="997"/>
                    <a:pt x="1586" y="589"/>
                    <a:pt x="2263" y="589"/>
                  </a:cubicBezTo>
                  <a:close/>
                  <a:moveTo>
                    <a:pt x="2263" y="0"/>
                  </a:moveTo>
                  <a:cubicBezTo>
                    <a:pt x="1016" y="0"/>
                    <a:pt x="1" y="1016"/>
                    <a:pt x="1" y="2263"/>
                  </a:cubicBezTo>
                  <a:cubicBezTo>
                    <a:pt x="1" y="3510"/>
                    <a:pt x="1016" y="4526"/>
                    <a:pt x="2263" y="4526"/>
                  </a:cubicBezTo>
                  <a:cubicBezTo>
                    <a:pt x="3511" y="4526"/>
                    <a:pt x="4526" y="3510"/>
                    <a:pt x="4526" y="2263"/>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236;p64">
              <a:extLst>
                <a:ext uri="{FF2B5EF4-FFF2-40B4-BE49-F238E27FC236}">
                  <a16:creationId xmlns:a16="http://schemas.microsoft.com/office/drawing/2014/main" id="{B7ECC069-63CA-44D9-99E3-EDDECE4E8FD3}"/>
                </a:ext>
              </a:extLst>
            </p:cNvPr>
            <p:cNvSpPr/>
            <p:nvPr/>
          </p:nvSpPr>
          <p:spPr>
            <a:xfrm>
              <a:off x="4688675" y="1937550"/>
              <a:ext cx="102300" cy="98425"/>
            </a:xfrm>
            <a:custGeom>
              <a:avLst/>
              <a:gdLst/>
              <a:ahLst/>
              <a:cxnLst/>
              <a:rect l="l" t="t" r="r" b="b"/>
              <a:pathLst>
                <a:path w="4092" h="3937" extrusionOk="0">
                  <a:moveTo>
                    <a:pt x="2124" y="0"/>
                  </a:moveTo>
                  <a:cubicBezTo>
                    <a:pt x="1612" y="0"/>
                    <a:pt x="1108" y="201"/>
                    <a:pt x="732" y="577"/>
                  </a:cubicBezTo>
                  <a:cubicBezTo>
                    <a:pt x="168" y="1141"/>
                    <a:pt x="1" y="1987"/>
                    <a:pt x="305" y="2722"/>
                  </a:cubicBezTo>
                  <a:cubicBezTo>
                    <a:pt x="609" y="3458"/>
                    <a:pt x="1327" y="3937"/>
                    <a:pt x="2123" y="3937"/>
                  </a:cubicBezTo>
                  <a:cubicBezTo>
                    <a:pt x="3210" y="3937"/>
                    <a:pt x="4092" y="3056"/>
                    <a:pt x="4092" y="1969"/>
                  </a:cubicBezTo>
                  <a:cubicBezTo>
                    <a:pt x="4092" y="1173"/>
                    <a:pt x="3611" y="455"/>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237;p64">
              <a:extLst>
                <a:ext uri="{FF2B5EF4-FFF2-40B4-BE49-F238E27FC236}">
                  <a16:creationId xmlns:a16="http://schemas.microsoft.com/office/drawing/2014/main" id="{1B93A159-F21C-4788-A1DC-4B70BC077518}"/>
                </a:ext>
              </a:extLst>
            </p:cNvPr>
            <p:cNvSpPr/>
            <p:nvPr/>
          </p:nvSpPr>
          <p:spPr>
            <a:xfrm>
              <a:off x="4685200" y="1930200"/>
              <a:ext cx="113125" cy="113150"/>
            </a:xfrm>
            <a:custGeom>
              <a:avLst/>
              <a:gdLst/>
              <a:ahLst/>
              <a:cxnLst/>
              <a:rect l="l" t="t" r="r" b="b"/>
              <a:pathLst>
                <a:path w="4525" h="4526" extrusionOk="0">
                  <a:moveTo>
                    <a:pt x="2262" y="589"/>
                  </a:moveTo>
                  <a:cubicBezTo>
                    <a:pt x="3187" y="590"/>
                    <a:pt x="3935" y="1339"/>
                    <a:pt x="3936" y="2262"/>
                  </a:cubicBezTo>
                  <a:cubicBezTo>
                    <a:pt x="3936" y="2940"/>
                    <a:pt x="3528" y="3550"/>
                    <a:pt x="2903" y="3810"/>
                  </a:cubicBezTo>
                  <a:cubicBezTo>
                    <a:pt x="2696" y="3895"/>
                    <a:pt x="2479" y="3937"/>
                    <a:pt x="2264" y="3937"/>
                  </a:cubicBezTo>
                  <a:cubicBezTo>
                    <a:pt x="1828" y="3937"/>
                    <a:pt x="1399" y="3767"/>
                    <a:pt x="1079" y="3447"/>
                  </a:cubicBezTo>
                  <a:cubicBezTo>
                    <a:pt x="600" y="2967"/>
                    <a:pt x="456" y="2248"/>
                    <a:pt x="716" y="1622"/>
                  </a:cubicBezTo>
                  <a:cubicBezTo>
                    <a:pt x="975" y="997"/>
                    <a:pt x="1586" y="589"/>
                    <a:pt x="2262" y="589"/>
                  </a:cubicBezTo>
                  <a:close/>
                  <a:moveTo>
                    <a:pt x="2262" y="0"/>
                  </a:moveTo>
                  <a:cubicBezTo>
                    <a:pt x="1015" y="0"/>
                    <a:pt x="0" y="1016"/>
                    <a:pt x="0" y="2263"/>
                  </a:cubicBezTo>
                  <a:cubicBezTo>
                    <a:pt x="0" y="3510"/>
                    <a:pt x="1016"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38;p64">
              <a:extLst>
                <a:ext uri="{FF2B5EF4-FFF2-40B4-BE49-F238E27FC236}">
                  <a16:creationId xmlns:a16="http://schemas.microsoft.com/office/drawing/2014/main" id="{87F2420B-F3C4-4BEC-9721-0C81BC4C67D9}"/>
                </a:ext>
              </a:extLst>
            </p:cNvPr>
            <p:cNvSpPr/>
            <p:nvPr/>
          </p:nvSpPr>
          <p:spPr>
            <a:xfrm>
              <a:off x="4212825" y="1937575"/>
              <a:ext cx="98425" cy="98400"/>
            </a:xfrm>
            <a:custGeom>
              <a:avLst/>
              <a:gdLst/>
              <a:ahLst/>
              <a:cxnLst/>
              <a:rect l="l" t="t" r="r" b="b"/>
              <a:pathLst>
                <a:path w="3937" h="3936" extrusionOk="0">
                  <a:moveTo>
                    <a:pt x="1969" y="0"/>
                  </a:moveTo>
                  <a:cubicBezTo>
                    <a:pt x="881" y="0"/>
                    <a:pt x="1" y="881"/>
                    <a:pt x="1" y="1968"/>
                  </a:cubicBezTo>
                  <a:cubicBezTo>
                    <a:pt x="1" y="3055"/>
                    <a:pt x="881" y="3936"/>
                    <a:pt x="1969" y="3936"/>
                  </a:cubicBezTo>
                  <a:cubicBezTo>
                    <a:pt x="3056" y="3936"/>
                    <a:pt x="3936" y="3055"/>
                    <a:pt x="3936" y="1968"/>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39;p64">
              <a:extLst>
                <a:ext uri="{FF2B5EF4-FFF2-40B4-BE49-F238E27FC236}">
                  <a16:creationId xmlns:a16="http://schemas.microsoft.com/office/drawing/2014/main" id="{02BA6819-ED79-4551-BC29-9EC2D9A2FC54}"/>
                </a:ext>
              </a:extLst>
            </p:cNvPr>
            <p:cNvSpPr/>
            <p:nvPr/>
          </p:nvSpPr>
          <p:spPr>
            <a:xfrm>
              <a:off x="4205475" y="1930200"/>
              <a:ext cx="113150" cy="113150"/>
            </a:xfrm>
            <a:custGeom>
              <a:avLst/>
              <a:gdLst/>
              <a:ahLst/>
              <a:cxnLst/>
              <a:rect l="l" t="t" r="r" b="b"/>
              <a:pathLst>
                <a:path w="4526" h="4526" extrusionOk="0">
                  <a:moveTo>
                    <a:pt x="2262" y="589"/>
                  </a:moveTo>
                  <a:cubicBezTo>
                    <a:pt x="3186" y="590"/>
                    <a:pt x="3935" y="1339"/>
                    <a:pt x="3936" y="2263"/>
                  </a:cubicBezTo>
                  <a:cubicBezTo>
                    <a:pt x="3936" y="2940"/>
                    <a:pt x="3528" y="3550"/>
                    <a:pt x="2903" y="3810"/>
                  </a:cubicBezTo>
                  <a:cubicBezTo>
                    <a:pt x="2696" y="3895"/>
                    <a:pt x="2479" y="3937"/>
                    <a:pt x="2264" y="3937"/>
                  </a:cubicBezTo>
                  <a:cubicBezTo>
                    <a:pt x="1828" y="3937"/>
                    <a:pt x="1399" y="3767"/>
                    <a:pt x="1079" y="3447"/>
                  </a:cubicBezTo>
                  <a:cubicBezTo>
                    <a:pt x="601" y="2967"/>
                    <a:pt x="457" y="2248"/>
                    <a:pt x="716" y="1623"/>
                  </a:cubicBezTo>
                  <a:cubicBezTo>
                    <a:pt x="975" y="997"/>
                    <a:pt x="1585" y="589"/>
                    <a:pt x="2262" y="589"/>
                  </a:cubicBezTo>
                  <a:close/>
                  <a:moveTo>
                    <a:pt x="2262" y="0"/>
                  </a:moveTo>
                  <a:cubicBezTo>
                    <a:pt x="1015" y="0"/>
                    <a:pt x="1" y="1016"/>
                    <a:pt x="1" y="2263"/>
                  </a:cubicBezTo>
                  <a:cubicBezTo>
                    <a:pt x="1" y="3510"/>
                    <a:pt x="1015"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40;p64">
              <a:extLst>
                <a:ext uri="{FF2B5EF4-FFF2-40B4-BE49-F238E27FC236}">
                  <a16:creationId xmlns:a16="http://schemas.microsoft.com/office/drawing/2014/main" id="{90BD056D-FFF9-4F7B-8121-C5541D597F4F}"/>
                </a:ext>
              </a:extLst>
            </p:cNvPr>
            <p:cNvSpPr/>
            <p:nvPr/>
          </p:nvSpPr>
          <p:spPr>
            <a:xfrm>
              <a:off x="3089800" y="2194625"/>
              <a:ext cx="1701175" cy="136575"/>
            </a:xfrm>
            <a:custGeom>
              <a:avLst/>
              <a:gdLst/>
              <a:ahLst/>
              <a:cxnLst/>
              <a:rect l="l" t="t" r="r" b="b"/>
              <a:pathLst>
                <a:path w="68047" h="5463" extrusionOk="0">
                  <a:moveTo>
                    <a:pt x="1" y="1"/>
                  </a:moveTo>
                  <a:lnTo>
                    <a:pt x="1" y="5462"/>
                  </a:lnTo>
                  <a:lnTo>
                    <a:pt x="68047" y="5462"/>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41;p64">
              <a:extLst>
                <a:ext uri="{FF2B5EF4-FFF2-40B4-BE49-F238E27FC236}">
                  <a16:creationId xmlns:a16="http://schemas.microsoft.com/office/drawing/2014/main" id="{A085016A-77B2-4378-866A-306A54CADE5F}"/>
                </a:ext>
              </a:extLst>
            </p:cNvPr>
            <p:cNvSpPr/>
            <p:nvPr/>
          </p:nvSpPr>
          <p:spPr>
            <a:xfrm>
              <a:off x="3082425" y="2187275"/>
              <a:ext cx="1715900" cy="151300"/>
            </a:xfrm>
            <a:custGeom>
              <a:avLst/>
              <a:gdLst/>
              <a:ahLst/>
              <a:cxnLst/>
              <a:rect l="l" t="t" r="r" b="b"/>
              <a:pathLst>
                <a:path w="68636" h="6052" extrusionOk="0">
                  <a:moveTo>
                    <a:pt x="68047" y="589"/>
                  </a:moveTo>
                  <a:lnTo>
                    <a:pt x="68047" y="5461"/>
                  </a:lnTo>
                  <a:lnTo>
                    <a:pt x="590" y="5461"/>
                  </a:lnTo>
                  <a:lnTo>
                    <a:pt x="590" y="589"/>
                  </a:lnTo>
                  <a:close/>
                  <a:moveTo>
                    <a:pt x="1" y="1"/>
                  </a:moveTo>
                  <a:lnTo>
                    <a:pt x="1" y="6051"/>
                  </a:lnTo>
                  <a:lnTo>
                    <a:pt x="68636" y="6051"/>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42;p64">
              <a:extLst>
                <a:ext uri="{FF2B5EF4-FFF2-40B4-BE49-F238E27FC236}">
                  <a16:creationId xmlns:a16="http://schemas.microsoft.com/office/drawing/2014/main" id="{F0A98FA7-2C72-44A0-A862-70875E7DCAA2}"/>
                </a:ext>
              </a:extLst>
            </p:cNvPr>
            <p:cNvSpPr/>
            <p:nvPr/>
          </p:nvSpPr>
          <p:spPr>
            <a:xfrm>
              <a:off x="3019925" y="2331175"/>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43;p64">
              <a:extLst>
                <a:ext uri="{FF2B5EF4-FFF2-40B4-BE49-F238E27FC236}">
                  <a16:creationId xmlns:a16="http://schemas.microsoft.com/office/drawing/2014/main" id="{414C9B5D-AFDE-4189-95B9-4BB955F3DD1A}"/>
                </a:ext>
              </a:extLst>
            </p:cNvPr>
            <p:cNvSpPr/>
            <p:nvPr/>
          </p:nvSpPr>
          <p:spPr>
            <a:xfrm>
              <a:off x="3012575" y="2323825"/>
              <a:ext cx="1855600" cy="413475"/>
            </a:xfrm>
            <a:custGeom>
              <a:avLst/>
              <a:gdLst/>
              <a:ahLst/>
              <a:cxnLst/>
              <a:rect l="l" t="t" r="r" b="b"/>
              <a:pathLst>
                <a:path w="74224" h="16539" extrusionOk="0">
                  <a:moveTo>
                    <a:pt x="73635" y="589"/>
                  </a:moveTo>
                  <a:lnTo>
                    <a:pt x="73635" y="15949"/>
                  </a:lnTo>
                  <a:lnTo>
                    <a:pt x="590" y="15949"/>
                  </a:lnTo>
                  <a:lnTo>
                    <a:pt x="590" y="589"/>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44;p64">
              <a:extLst>
                <a:ext uri="{FF2B5EF4-FFF2-40B4-BE49-F238E27FC236}">
                  <a16:creationId xmlns:a16="http://schemas.microsoft.com/office/drawing/2014/main" id="{A6B081CE-D16C-4A64-BDB2-4DAE547B285A}"/>
                </a:ext>
              </a:extLst>
            </p:cNvPr>
            <p:cNvSpPr/>
            <p:nvPr/>
          </p:nvSpPr>
          <p:spPr>
            <a:xfrm>
              <a:off x="3248250" y="2432900"/>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45;p64">
              <a:extLst>
                <a:ext uri="{FF2B5EF4-FFF2-40B4-BE49-F238E27FC236}">
                  <a16:creationId xmlns:a16="http://schemas.microsoft.com/office/drawing/2014/main" id="{D551CDB3-7055-4163-A5AA-7E68006AAD94}"/>
                </a:ext>
              </a:extLst>
            </p:cNvPr>
            <p:cNvSpPr/>
            <p:nvPr/>
          </p:nvSpPr>
          <p:spPr>
            <a:xfrm>
              <a:off x="3240875" y="2425525"/>
              <a:ext cx="119875" cy="210050"/>
            </a:xfrm>
            <a:custGeom>
              <a:avLst/>
              <a:gdLst/>
              <a:ahLst/>
              <a:cxnLst/>
              <a:rect l="l" t="t" r="r" b="b"/>
              <a:pathLst>
                <a:path w="4795" h="8402" extrusionOk="0">
                  <a:moveTo>
                    <a:pt x="4206" y="588"/>
                  </a:moveTo>
                  <a:lnTo>
                    <a:pt x="4206" y="7813"/>
                  </a:lnTo>
                  <a:lnTo>
                    <a:pt x="590" y="7813"/>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46;p64">
              <a:extLst>
                <a:ext uri="{FF2B5EF4-FFF2-40B4-BE49-F238E27FC236}">
                  <a16:creationId xmlns:a16="http://schemas.microsoft.com/office/drawing/2014/main" id="{0925A3A0-7EC0-4B74-9174-7A0814918E22}"/>
                </a:ext>
              </a:extLst>
            </p:cNvPr>
            <p:cNvSpPr/>
            <p:nvPr/>
          </p:nvSpPr>
          <p:spPr>
            <a:xfrm>
              <a:off x="3570625" y="2432900"/>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47;p64">
              <a:extLst>
                <a:ext uri="{FF2B5EF4-FFF2-40B4-BE49-F238E27FC236}">
                  <a16:creationId xmlns:a16="http://schemas.microsoft.com/office/drawing/2014/main" id="{C8D27BD9-25DE-418C-A565-91427C6448FE}"/>
                </a:ext>
              </a:extLst>
            </p:cNvPr>
            <p:cNvSpPr/>
            <p:nvPr/>
          </p:nvSpPr>
          <p:spPr>
            <a:xfrm>
              <a:off x="3563250" y="2425525"/>
              <a:ext cx="119875" cy="210050"/>
            </a:xfrm>
            <a:custGeom>
              <a:avLst/>
              <a:gdLst/>
              <a:ahLst/>
              <a:cxnLst/>
              <a:rect l="l" t="t" r="r" b="b"/>
              <a:pathLst>
                <a:path w="4795" h="8402" extrusionOk="0">
                  <a:moveTo>
                    <a:pt x="4204" y="588"/>
                  </a:moveTo>
                  <a:lnTo>
                    <a:pt x="4204" y="7813"/>
                  </a:lnTo>
                  <a:lnTo>
                    <a:pt x="589" y="7813"/>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48;p64">
              <a:extLst>
                <a:ext uri="{FF2B5EF4-FFF2-40B4-BE49-F238E27FC236}">
                  <a16:creationId xmlns:a16="http://schemas.microsoft.com/office/drawing/2014/main" id="{66897F1C-BB6E-49D9-A904-241C3813021B}"/>
                </a:ext>
              </a:extLst>
            </p:cNvPr>
            <p:cNvSpPr/>
            <p:nvPr/>
          </p:nvSpPr>
          <p:spPr>
            <a:xfrm>
              <a:off x="3409425" y="2432900"/>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49;p64">
              <a:extLst>
                <a:ext uri="{FF2B5EF4-FFF2-40B4-BE49-F238E27FC236}">
                  <a16:creationId xmlns:a16="http://schemas.microsoft.com/office/drawing/2014/main" id="{DC6A1CFA-EF55-4395-81A3-2B3499FF9D2E}"/>
                </a:ext>
              </a:extLst>
            </p:cNvPr>
            <p:cNvSpPr/>
            <p:nvPr/>
          </p:nvSpPr>
          <p:spPr>
            <a:xfrm>
              <a:off x="3402075" y="2425525"/>
              <a:ext cx="119850" cy="210050"/>
            </a:xfrm>
            <a:custGeom>
              <a:avLst/>
              <a:gdLst/>
              <a:ahLst/>
              <a:cxnLst/>
              <a:rect l="l" t="t" r="r" b="b"/>
              <a:pathLst>
                <a:path w="4794" h="8402" extrusionOk="0">
                  <a:moveTo>
                    <a:pt x="4205" y="588"/>
                  </a:moveTo>
                  <a:lnTo>
                    <a:pt x="4205" y="7813"/>
                  </a:lnTo>
                  <a:lnTo>
                    <a:pt x="589" y="7813"/>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50;p64">
              <a:extLst>
                <a:ext uri="{FF2B5EF4-FFF2-40B4-BE49-F238E27FC236}">
                  <a16:creationId xmlns:a16="http://schemas.microsoft.com/office/drawing/2014/main" id="{A1F30D80-A7CE-414D-8340-7E756A712683}"/>
                </a:ext>
              </a:extLst>
            </p:cNvPr>
            <p:cNvSpPr/>
            <p:nvPr/>
          </p:nvSpPr>
          <p:spPr>
            <a:xfrm>
              <a:off x="3108475" y="2432900"/>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51;p64">
              <a:extLst>
                <a:ext uri="{FF2B5EF4-FFF2-40B4-BE49-F238E27FC236}">
                  <a16:creationId xmlns:a16="http://schemas.microsoft.com/office/drawing/2014/main" id="{C0D27BB7-7329-4BDB-AAB5-36B3315B9659}"/>
                </a:ext>
              </a:extLst>
            </p:cNvPr>
            <p:cNvSpPr/>
            <p:nvPr/>
          </p:nvSpPr>
          <p:spPr>
            <a:xfrm>
              <a:off x="3101100" y="2425525"/>
              <a:ext cx="98475" cy="210050"/>
            </a:xfrm>
            <a:custGeom>
              <a:avLst/>
              <a:gdLst/>
              <a:ahLst/>
              <a:cxnLst/>
              <a:rect l="l" t="t" r="r" b="b"/>
              <a:pathLst>
                <a:path w="3939" h="8402" extrusionOk="0">
                  <a:moveTo>
                    <a:pt x="3349" y="588"/>
                  </a:moveTo>
                  <a:lnTo>
                    <a:pt x="3349" y="7813"/>
                  </a:lnTo>
                  <a:lnTo>
                    <a:pt x="589" y="7813"/>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52;p64">
              <a:extLst>
                <a:ext uri="{FF2B5EF4-FFF2-40B4-BE49-F238E27FC236}">
                  <a16:creationId xmlns:a16="http://schemas.microsoft.com/office/drawing/2014/main" id="{7AEA267B-4DF0-4A9A-8F22-6899C52CDDB3}"/>
                </a:ext>
              </a:extLst>
            </p:cNvPr>
            <p:cNvSpPr/>
            <p:nvPr/>
          </p:nvSpPr>
          <p:spPr>
            <a:xfrm>
              <a:off x="3731775" y="2432900"/>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53;p64">
              <a:extLst>
                <a:ext uri="{FF2B5EF4-FFF2-40B4-BE49-F238E27FC236}">
                  <a16:creationId xmlns:a16="http://schemas.microsoft.com/office/drawing/2014/main" id="{D391CED2-49CA-4F00-A1DF-7362E76EB403}"/>
                </a:ext>
              </a:extLst>
            </p:cNvPr>
            <p:cNvSpPr/>
            <p:nvPr/>
          </p:nvSpPr>
          <p:spPr>
            <a:xfrm>
              <a:off x="3724425" y="2425525"/>
              <a:ext cx="660150" cy="210050"/>
            </a:xfrm>
            <a:custGeom>
              <a:avLst/>
              <a:gdLst/>
              <a:ahLst/>
              <a:cxnLst/>
              <a:rect l="l" t="t" r="r" b="b"/>
              <a:pathLst>
                <a:path w="26406" h="8402" extrusionOk="0">
                  <a:moveTo>
                    <a:pt x="25817" y="588"/>
                  </a:moveTo>
                  <a:lnTo>
                    <a:pt x="25817" y="7813"/>
                  </a:lnTo>
                  <a:lnTo>
                    <a:pt x="590" y="7813"/>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54;p64">
              <a:extLst>
                <a:ext uri="{FF2B5EF4-FFF2-40B4-BE49-F238E27FC236}">
                  <a16:creationId xmlns:a16="http://schemas.microsoft.com/office/drawing/2014/main" id="{749F3AAA-A316-4B68-A20D-0F5184BCC6FA}"/>
                </a:ext>
              </a:extLst>
            </p:cNvPr>
            <p:cNvSpPr/>
            <p:nvPr/>
          </p:nvSpPr>
          <p:spPr>
            <a:xfrm>
              <a:off x="4499825" y="2472850"/>
              <a:ext cx="98450" cy="98400"/>
            </a:xfrm>
            <a:custGeom>
              <a:avLst/>
              <a:gdLst/>
              <a:ahLst/>
              <a:cxnLst/>
              <a:rect l="l" t="t" r="r" b="b"/>
              <a:pathLst>
                <a:path w="3938" h="3936" extrusionOk="0">
                  <a:moveTo>
                    <a:pt x="1969" y="0"/>
                  </a:moveTo>
                  <a:cubicBezTo>
                    <a:pt x="882" y="0"/>
                    <a:pt x="0" y="881"/>
                    <a:pt x="0" y="1969"/>
                  </a:cubicBezTo>
                  <a:cubicBezTo>
                    <a:pt x="0" y="3055"/>
                    <a:pt x="882" y="3936"/>
                    <a:pt x="1969" y="3936"/>
                  </a:cubicBezTo>
                  <a:cubicBezTo>
                    <a:pt x="3057" y="3936"/>
                    <a:pt x="3937" y="3055"/>
                    <a:pt x="3937" y="1969"/>
                  </a:cubicBezTo>
                  <a:cubicBezTo>
                    <a:pt x="3937" y="881"/>
                    <a:pt x="3057" y="0"/>
                    <a:pt x="196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55;p64">
              <a:extLst>
                <a:ext uri="{FF2B5EF4-FFF2-40B4-BE49-F238E27FC236}">
                  <a16:creationId xmlns:a16="http://schemas.microsoft.com/office/drawing/2014/main" id="{70E02B1D-F57B-4F1B-BAF1-E467AFB85BAF}"/>
                </a:ext>
              </a:extLst>
            </p:cNvPr>
            <p:cNvSpPr/>
            <p:nvPr/>
          </p:nvSpPr>
          <p:spPr>
            <a:xfrm>
              <a:off x="4492475" y="2465475"/>
              <a:ext cx="113150" cy="113150"/>
            </a:xfrm>
            <a:custGeom>
              <a:avLst/>
              <a:gdLst/>
              <a:ahLst/>
              <a:cxnLst/>
              <a:rect l="l" t="t" r="r" b="b"/>
              <a:pathLst>
                <a:path w="4526" h="4526" extrusionOk="0">
                  <a:moveTo>
                    <a:pt x="2263" y="589"/>
                  </a:moveTo>
                  <a:lnTo>
                    <a:pt x="2263" y="590"/>
                  </a:lnTo>
                  <a:cubicBezTo>
                    <a:pt x="3187" y="590"/>
                    <a:pt x="3935" y="1339"/>
                    <a:pt x="3937" y="2264"/>
                  </a:cubicBezTo>
                  <a:cubicBezTo>
                    <a:pt x="3936" y="2940"/>
                    <a:pt x="3529" y="3551"/>
                    <a:pt x="2903" y="3810"/>
                  </a:cubicBezTo>
                  <a:cubicBezTo>
                    <a:pt x="2696" y="3895"/>
                    <a:pt x="2479" y="3937"/>
                    <a:pt x="2264" y="3937"/>
                  </a:cubicBezTo>
                  <a:cubicBezTo>
                    <a:pt x="1828" y="3937"/>
                    <a:pt x="1400" y="3767"/>
                    <a:pt x="1080" y="3447"/>
                  </a:cubicBezTo>
                  <a:cubicBezTo>
                    <a:pt x="600" y="2968"/>
                    <a:pt x="458" y="2248"/>
                    <a:pt x="717" y="1622"/>
                  </a:cubicBezTo>
                  <a:cubicBezTo>
                    <a:pt x="975"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56;p64">
              <a:extLst>
                <a:ext uri="{FF2B5EF4-FFF2-40B4-BE49-F238E27FC236}">
                  <a16:creationId xmlns:a16="http://schemas.microsoft.com/office/drawing/2014/main" id="{ED647CA2-E50C-4A8C-8385-04786D52F811}"/>
                </a:ext>
              </a:extLst>
            </p:cNvPr>
            <p:cNvSpPr/>
            <p:nvPr/>
          </p:nvSpPr>
          <p:spPr>
            <a:xfrm>
              <a:off x="4688675" y="2472825"/>
              <a:ext cx="102300" cy="98425"/>
            </a:xfrm>
            <a:custGeom>
              <a:avLst/>
              <a:gdLst/>
              <a:ahLst/>
              <a:cxnLst/>
              <a:rect l="l" t="t" r="r" b="b"/>
              <a:pathLst>
                <a:path w="4092" h="3937" extrusionOk="0">
                  <a:moveTo>
                    <a:pt x="2124" y="1"/>
                  </a:moveTo>
                  <a:cubicBezTo>
                    <a:pt x="1612" y="1"/>
                    <a:pt x="1108" y="201"/>
                    <a:pt x="732" y="577"/>
                  </a:cubicBezTo>
                  <a:cubicBezTo>
                    <a:pt x="168" y="1141"/>
                    <a:pt x="1" y="1987"/>
                    <a:pt x="305" y="2723"/>
                  </a:cubicBezTo>
                  <a:cubicBezTo>
                    <a:pt x="609" y="3458"/>
                    <a:pt x="1327" y="3937"/>
                    <a:pt x="2123" y="3937"/>
                  </a:cubicBezTo>
                  <a:cubicBezTo>
                    <a:pt x="3210" y="3937"/>
                    <a:pt x="4092" y="3056"/>
                    <a:pt x="4092" y="1970"/>
                  </a:cubicBezTo>
                  <a:cubicBezTo>
                    <a:pt x="4092" y="1174"/>
                    <a:pt x="3611" y="455"/>
                    <a:pt x="2877" y="150"/>
                  </a:cubicBezTo>
                  <a:cubicBezTo>
                    <a:pt x="2633" y="50"/>
                    <a:pt x="2378" y="1"/>
                    <a:pt x="2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57;p64">
              <a:extLst>
                <a:ext uri="{FF2B5EF4-FFF2-40B4-BE49-F238E27FC236}">
                  <a16:creationId xmlns:a16="http://schemas.microsoft.com/office/drawing/2014/main" id="{80AF21DB-52D4-4318-B2AF-42B568D86311}"/>
                </a:ext>
              </a:extLst>
            </p:cNvPr>
            <p:cNvSpPr/>
            <p:nvPr/>
          </p:nvSpPr>
          <p:spPr>
            <a:xfrm>
              <a:off x="4685200" y="2465475"/>
              <a:ext cx="113125" cy="113150"/>
            </a:xfrm>
            <a:custGeom>
              <a:avLst/>
              <a:gdLst/>
              <a:ahLst/>
              <a:cxnLst/>
              <a:rect l="l" t="t" r="r" b="b"/>
              <a:pathLst>
                <a:path w="4525" h="4526" extrusionOk="0">
                  <a:moveTo>
                    <a:pt x="2262" y="589"/>
                  </a:moveTo>
                  <a:lnTo>
                    <a:pt x="2262" y="590"/>
                  </a:lnTo>
                  <a:cubicBezTo>
                    <a:pt x="3186" y="590"/>
                    <a:pt x="3935" y="1339"/>
                    <a:pt x="3936" y="2264"/>
                  </a:cubicBezTo>
                  <a:cubicBezTo>
                    <a:pt x="3936" y="2940"/>
                    <a:pt x="3528" y="3551"/>
                    <a:pt x="2903" y="3810"/>
                  </a:cubicBezTo>
                  <a:cubicBezTo>
                    <a:pt x="2696" y="3895"/>
                    <a:pt x="2479" y="3937"/>
                    <a:pt x="2264" y="3937"/>
                  </a:cubicBezTo>
                  <a:cubicBezTo>
                    <a:pt x="1828" y="3937"/>
                    <a:pt x="1399" y="3767"/>
                    <a:pt x="1079" y="3447"/>
                  </a:cubicBezTo>
                  <a:cubicBezTo>
                    <a:pt x="600" y="2968"/>
                    <a:pt x="456" y="2248"/>
                    <a:pt x="716" y="1622"/>
                  </a:cubicBezTo>
                  <a:cubicBezTo>
                    <a:pt x="975" y="997"/>
                    <a:pt x="1586" y="589"/>
                    <a:pt x="2262" y="589"/>
                  </a:cubicBezTo>
                  <a:close/>
                  <a:moveTo>
                    <a:pt x="2262" y="0"/>
                  </a:moveTo>
                  <a:cubicBezTo>
                    <a:pt x="1016" y="0"/>
                    <a:pt x="0" y="1016"/>
                    <a:pt x="0" y="2264"/>
                  </a:cubicBezTo>
                  <a:cubicBezTo>
                    <a:pt x="0" y="3510"/>
                    <a:pt x="1016" y="4526"/>
                    <a:pt x="2262" y="4526"/>
                  </a:cubicBezTo>
                  <a:cubicBezTo>
                    <a:pt x="3510" y="4526"/>
                    <a:pt x="4525" y="3510"/>
                    <a:pt x="4525" y="2264"/>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58;p64">
              <a:extLst>
                <a:ext uri="{FF2B5EF4-FFF2-40B4-BE49-F238E27FC236}">
                  <a16:creationId xmlns:a16="http://schemas.microsoft.com/office/drawing/2014/main" id="{6F321AA4-A580-470A-B4A7-888D38F1B1D4}"/>
                </a:ext>
              </a:extLst>
            </p:cNvPr>
            <p:cNvSpPr/>
            <p:nvPr/>
          </p:nvSpPr>
          <p:spPr>
            <a:xfrm>
              <a:off x="4212825" y="2472850"/>
              <a:ext cx="98425" cy="98400"/>
            </a:xfrm>
            <a:custGeom>
              <a:avLst/>
              <a:gdLst/>
              <a:ahLst/>
              <a:cxnLst/>
              <a:rect l="l" t="t" r="r" b="b"/>
              <a:pathLst>
                <a:path w="3937" h="3936" extrusionOk="0">
                  <a:moveTo>
                    <a:pt x="1969" y="0"/>
                  </a:moveTo>
                  <a:cubicBezTo>
                    <a:pt x="881" y="0"/>
                    <a:pt x="1" y="881"/>
                    <a:pt x="1" y="1969"/>
                  </a:cubicBezTo>
                  <a:cubicBezTo>
                    <a:pt x="1" y="3055"/>
                    <a:pt x="881" y="3936"/>
                    <a:pt x="1969" y="3936"/>
                  </a:cubicBezTo>
                  <a:cubicBezTo>
                    <a:pt x="3056" y="3936"/>
                    <a:pt x="3936" y="3055"/>
                    <a:pt x="3936" y="1969"/>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59;p64">
              <a:extLst>
                <a:ext uri="{FF2B5EF4-FFF2-40B4-BE49-F238E27FC236}">
                  <a16:creationId xmlns:a16="http://schemas.microsoft.com/office/drawing/2014/main" id="{F04535FD-067C-4B0D-8823-5D2EA9710698}"/>
                </a:ext>
              </a:extLst>
            </p:cNvPr>
            <p:cNvSpPr/>
            <p:nvPr/>
          </p:nvSpPr>
          <p:spPr>
            <a:xfrm>
              <a:off x="4205450" y="2465475"/>
              <a:ext cx="113175" cy="113150"/>
            </a:xfrm>
            <a:custGeom>
              <a:avLst/>
              <a:gdLst/>
              <a:ahLst/>
              <a:cxnLst/>
              <a:rect l="l" t="t" r="r" b="b"/>
              <a:pathLst>
                <a:path w="4527" h="4526" extrusionOk="0">
                  <a:moveTo>
                    <a:pt x="2263" y="589"/>
                  </a:moveTo>
                  <a:lnTo>
                    <a:pt x="2263" y="590"/>
                  </a:lnTo>
                  <a:cubicBezTo>
                    <a:pt x="3187" y="590"/>
                    <a:pt x="3935" y="1339"/>
                    <a:pt x="3936" y="2264"/>
                  </a:cubicBezTo>
                  <a:cubicBezTo>
                    <a:pt x="3936" y="2940"/>
                    <a:pt x="3528" y="3551"/>
                    <a:pt x="2903" y="3810"/>
                  </a:cubicBezTo>
                  <a:cubicBezTo>
                    <a:pt x="2697" y="3895"/>
                    <a:pt x="2479" y="3937"/>
                    <a:pt x="2264" y="3937"/>
                  </a:cubicBezTo>
                  <a:cubicBezTo>
                    <a:pt x="1828" y="3937"/>
                    <a:pt x="1400" y="3767"/>
                    <a:pt x="1080" y="3447"/>
                  </a:cubicBezTo>
                  <a:cubicBezTo>
                    <a:pt x="601" y="2968"/>
                    <a:pt x="458" y="2248"/>
                    <a:pt x="717" y="1622"/>
                  </a:cubicBezTo>
                  <a:cubicBezTo>
                    <a:pt x="976"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60;p64">
              <a:extLst>
                <a:ext uri="{FF2B5EF4-FFF2-40B4-BE49-F238E27FC236}">
                  <a16:creationId xmlns:a16="http://schemas.microsoft.com/office/drawing/2014/main" id="{D2B466E3-1D74-4271-895B-6DA5C464701E}"/>
                </a:ext>
              </a:extLst>
            </p:cNvPr>
            <p:cNvSpPr/>
            <p:nvPr/>
          </p:nvSpPr>
          <p:spPr>
            <a:xfrm>
              <a:off x="3089800" y="2729900"/>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61;p64">
              <a:extLst>
                <a:ext uri="{FF2B5EF4-FFF2-40B4-BE49-F238E27FC236}">
                  <a16:creationId xmlns:a16="http://schemas.microsoft.com/office/drawing/2014/main" id="{F1F3CC7B-4F4A-48BA-A308-33F87A23C779}"/>
                </a:ext>
              </a:extLst>
            </p:cNvPr>
            <p:cNvSpPr/>
            <p:nvPr/>
          </p:nvSpPr>
          <p:spPr>
            <a:xfrm>
              <a:off x="3082425" y="2722550"/>
              <a:ext cx="1715900" cy="151300"/>
            </a:xfrm>
            <a:custGeom>
              <a:avLst/>
              <a:gdLst/>
              <a:ahLst/>
              <a:cxnLst/>
              <a:rect l="l" t="t" r="r" b="b"/>
              <a:pathLst>
                <a:path w="68636" h="6052" extrusionOk="0">
                  <a:moveTo>
                    <a:pt x="68047" y="590"/>
                  </a:moveTo>
                  <a:lnTo>
                    <a:pt x="68047" y="5462"/>
                  </a:lnTo>
                  <a:lnTo>
                    <a:pt x="590" y="5462"/>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62;p64">
              <a:extLst>
                <a:ext uri="{FF2B5EF4-FFF2-40B4-BE49-F238E27FC236}">
                  <a16:creationId xmlns:a16="http://schemas.microsoft.com/office/drawing/2014/main" id="{57BBB5DF-6E24-45F9-A3E0-700618C54FC5}"/>
                </a:ext>
              </a:extLst>
            </p:cNvPr>
            <p:cNvSpPr/>
            <p:nvPr/>
          </p:nvSpPr>
          <p:spPr>
            <a:xfrm>
              <a:off x="3019925" y="2866450"/>
              <a:ext cx="1840900" cy="398775"/>
            </a:xfrm>
            <a:custGeom>
              <a:avLst/>
              <a:gdLst/>
              <a:ahLst/>
              <a:cxnLst/>
              <a:rect l="l" t="t" r="r" b="b"/>
              <a:pathLst>
                <a:path w="73636" h="15951"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63;p64">
              <a:extLst>
                <a:ext uri="{FF2B5EF4-FFF2-40B4-BE49-F238E27FC236}">
                  <a16:creationId xmlns:a16="http://schemas.microsoft.com/office/drawing/2014/main" id="{376044B4-FEFB-471A-92C6-4034F6D875D0}"/>
                </a:ext>
              </a:extLst>
            </p:cNvPr>
            <p:cNvSpPr/>
            <p:nvPr/>
          </p:nvSpPr>
          <p:spPr>
            <a:xfrm>
              <a:off x="3012575" y="2859100"/>
              <a:ext cx="1855600" cy="413475"/>
            </a:xfrm>
            <a:custGeom>
              <a:avLst/>
              <a:gdLst/>
              <a:ahLst/>
              <a:cxnLst/>
              <a:rect l="l" t="t" r="r" b="b"/>
              <a:pathLst>
                <a:path w="74224" h="16539" extrusionOk="0">
                  <a:moveTo>
                    <a:pt x="73635" y="590"/>
                  </a:moveTo>
                  <a:lnTo>
                    <a:pt x="73635" y="15949"/>
                  </a:lnTo>
                  <a:lnTo>
                    <a:pt x="590" y="15949"/>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64;p64">
              <a:extLst>
                <a:ext uri="{FF2B5EF4-FFF2-40B4-BE49-F238E27FC236}">
                  <a16:creationId xmlns:a16="http://schemas.microsoft.com/office/drawing/2014/main" id="{990F911D-59C9-46BC-852C-CB9AE2E0CD35}"/>
                </a:ext>
              </a:extLst>
            </p:cNvPr>
            <p:cNvSpPr/>
            <p:nvPr/>
          </p:nvSpPr>
          <p:spPr>
            <a:xfrm>
              <a:off x="3409425" y="2968175"/>
              <a:ext cx="105150" cy="195325"/>
            </a:xfrm>
            <a:custGeom>
              <a:avLst/>
              <a:gdLst/>
              <a:ahLst/>
              <a:cxnLst/>
              <a:rect l="l" t="t" r="r" b="b"/>
              <a:pathLst>
                <a:path w="4206" h="7813" extrusionOk="0">
                  <a:moveTo>
                    <a:pt x="0" y="1"/>
                  </a:moveTo>
                  <a:lnTo>
                    <a:pt x="0" y="7813"/>
                  </a:lnTo>
                  <a:lnTo>
                    <a:pt x="4206" y="7813"/>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65;p64">
              <a:extLst>
                <a:ext uri="{FF2B5EF4-FFF2-40B4-BE49-F238E27FC236}">
                  <a16:creationId xmlns:a16="http://schemas.microsoft.com/office/drawing/2014/main" id="{6A7AC356-50CC-4AF6-A0D6-6980A05CE4AD}"/>
                </a:ext>
              </a:extLst>
            </p:cNvPr>
            <p:cNvSpPr/>
            <p:nvPr/>
          </p:nvSpPr>
          <p:spPr>
            <a:xfrm>
              <a:off x="3402075" y="2960825"/>
              <a:ext cx="119850" cy="210025"/>
            </a:xfrm>
            <a:custGeom>
              <a:avLst/>
              <a:gdLst/>
              <a:ahLst/>
              <a:cxnLst/>
              <a:rect l="l" t="t" r="r" b="b"/>
              <a:pathLst>
                <a:path w="4794" h="8401" extrusionOk="0">
                  <a:moveTo>
                    <a:pt x="4205" y="590"/>
                  </a:moveTo>
                  <a:lnTo>
                    <a:pt x="4205" y="7812"/>
                  </a:lnTo>
                  <a:lnTo>
                    <a:pt x="589" y="7812"/>
                  </a:lnTo>
                  <a:lnTo>
                    <a:pt x="589" y="590"/>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66;p64">
              <a:extLst>
                <a:ext uri="{FF2B5EF4-FFF2-40B4-BE49-F238E27FC236}">
                  <a16:creationId xmlns:a16="http://schemas.microsoft.com/office/drawing/2014/main" id="{BF68F100-B40C-4FBF-9D4B-9877B62B4460}"/>
                </a:ext>
              </a:extLst>
            </p:cNvPr>
            <p:cNvSpPr/>
            <p:nvPr/>
          </p:nvSpPr>
          <p:spPr>
            <a:xfrm>
              <a:off x="3570625" y="2968175"/>
              <a:ext cx="105125" cy="195325"/>
            </a:xfrm>
            <a:custGeom>
              <a:avLst/>
              <a:gdLst/>
              <a:ahLst/>
              <a:cxnLst/>
              <a:rect l="l" t="t" r="r" b="b"/>
              <a:pathLst>
                <a:path w="4205" h="7813" extrusionOk="0">
                  <a:moveTo>
                    <a:pt x="0" y="1"/>
                  </a:moveTo>
                  <a:lnTo>
                    <a:pt x="0" y="7813"/>
                  </a:lnTo>
                  <a:lnTo>
                    <a:pt x="4204" y="7813"/>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67;p64">
              <a:extLst>
                <a:ext uri="{FF2B5EF4-FFF2-40B4-BE49-F238E27FC236}">
                  <a16:creationId xmlns:a16="http://schemas.microsoft.com/office/drawing/2014/main" id="{2D3EE857-0453-47D8-B108-48B9F8228751}"/>
                </a:ext>
              </a:extLst>
            </p:cNvPr>
            <p:cNvSpPr/>
            <p:nvPr/>
          </p:nvSpPr>
          <p:spPr>
            <a:xfrm>
              <a:off x="3563250" y="2960825"/>
              <a:ext cx="119875" cy="210025"/>
            </a:xfrm>
            <a:custGeom>
              <a:avLst/>
              <a:gdLst/>
              <a:ahLst/>
              <a:cxnLst/>
              <a:rect l="l" t="t" r="r" b="b"/>
              <a:pathLst>
                <a:path w="4795" h="8401" extrusionOk="0">
                  <a:moveTo>
                    <a:pt x="4204" y="590"/>
                  </a:moveTo>
                  <a:lnTo>
                    <a:pt x="4204" y="7812"/>
                  </a:lnTo>
                  <a:lnTo>
                    <a:pt x="589" y="7812"/>
                  </a:lnTo>
                  <a:lnTo>
                    <a:pt x="589" y="590"/>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68;p64">
              <a:extLst>
                <a:ext uri="{FF2B5EF4-FFF2-40B4-BE49-F238E27FC236}">
                  <a16:creationId xmlns:a16="http://schemas.microsoft.com/office/drawing/2014/main" id="{10D5CCDE-9084-4431-85F7-960ADF290B1F}"/>
                </a:ext>
              </a:extLst>
            </p:cNvPr>
            <p:cNvSpPr/>
            <p:nvPr/>
          </p:nvSpPr>
          <p:spPr>
            <a:xfrm>
              <a:off x="3248250" y="2968175"/>
              <a:ext cx="105125" cy="195325"/>
            </a:xfrm>
            <a:custGeom>
              <a:avLst/>
              <a:gdLst/>
              <a:ahLst/>
              <a:cxnLst/>
              <a:rect l="l" t="t" r="r" b="b"/>
              <a:pathLst>
                <a:path w="4205" h="7813" extrusionOk="0">
                  <a:moveTo>
                    <a:pt x="1" y="1"/>
                  </a:moveTo>
                  <a:lnTo>
                    <a:pt x="1" y="7813"/>
                  </a:lnTo>
                  <a:lnTo>
                    <a:pt x="4205" y="7813"/>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69;p64">
              <a:extLst>
                <a:ext uri="{FF2B5EF4-FFF2-40B4-BE49-F238E27FC236}">
                  <a16:creationId xmlns:a16="http://schemas.microsoft.com/office/drawing/2014/main" id="{C9DF146F-33C9-4E8A-AC97-A453BCA45BF1}"/>
                </a:ext>
              </a:extLst>
            </p:cNvPr>
            <p:cNvSpPr/>
            <p:nvPr/>
          </p:nvSpPr>
          <p:spPr>
            <a:xfrm>
              <a:off x="3240875" y="2960825"/>
              <a:ext cx="119875" cy="210025"/>
            </a:xfrm>
            <a:custGeom>
              <a:avLst/>
              <a:gdLst/>
              <a:ahLst/>
              <a:cxnLst/>
              <a:rect l="l" t="t" r="r" b="b"/>
              <a:pathLst>
                <a:path w="4795" h="8401" extrusionOk="0">
                  <a:moveTo>
                    <a:pt x="4206" y="590"/>
                  </a:moveTo>
                  <a:lnTo>
                    <a:pt x="4206" y="7812"/>
                  </a:lnTo>
                  <a:lnTo>
                    <a:pt x="590" y="7812"/>
                  </a:lnTo>
                  <a:lnTo>
                    <a:pt x="590" y="590"/>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70;p64">
              <a:extLst>
                <a:ext uri="{FF2B5EF4-FFF2-40B4-BE49-F238E27FC236}">
                  <a16:creationId xmlns:a16="http://schemas.microsoft.com/office/drawing/2014/main" id="{E16287DD-ED82-4590-A798-583E95A21B71}"/>
                </a:ext>
              </a:extLst>
            </p:cNvPr>
            <p:cNvSpPr/>
            <p:nvPr/>
          </p:nvSpPr>
          <p:spPr>
            <a:xfrm>
              <a:off x="3731775" y="2968175"/>
              <a:ext cx="645425" cy="195325"/>
            </a:xfrm>
            <a:custGeom>
              <a:avLst/>
              <a:gdLst/>
              <a:ahLst/>
              <a:cxnLst/>
              <a:rect l="l" t="t" r="r" b="b"/>
              <a:pathLst>
                <a:path w="25817" h="7813" extrusionOk="0">
                  <a:moveTo>
                    <a:pt x="1" y="1"/>
                  </a:moveTo>
                  <a:lnTo>
                    <a:pt x="1" y="7813"/>
                  </a:lnTo>
                  <a:lnTo>
                    <a:pt x="25817" y="7813"/>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71;p64">
              <a:extLst>
                <a:ext uri="{FF2B5EF4-FFF2-40B4-BE49-F238E27FC236}">
                  <a16:creationId xmlns:a16="http://schemas.microsoft.com/office/drawing/2014/main" id="{4AF06EF4-F995-4322-905D-5993BD769AF1}"/>
                </a:ext>
              </a:extLst>
            </p:cNvPr>
            <p:cNvSpPr/>
            <p:nvPr/>
          </p:nvSpPr>
          <p:spPr>
            <a:xfrm>
              <a:off x="3724425" y="2960825"/>
              <a:ext cx="660150" cy="210025"/>
            </a:xfrm>
            <a:custGeom>
              <a:avLst/>
              <a:gdLst/>
              <a:ahLst/>
              <a:cxnLst/>
              <a:rect l="l" t="t" r="r" b="b"/>
              <a:pathLst>
                <a:path w="26406" h="8401" extrusionOk="0">
                  <a:moveTo>
                    <a:pt x="25817" y="590"/>
                  </a:moveTo>
                  <a:lnTo>
                    <a:pt x="25817" y="7812"/>
                  </a:lnTo>
                  <a:lnTo>
                    <a:pt x="590" y="7812"/>
                  </a:lnTo>
                  <a:lnTo>
                    <a:pt x="590" y="590"/>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72;p64">
              <a:extLst>
                <a:ext uri="{FF2B5EF4-FFF2-40B4-BE49-F238E27FC236}">
                  <a16:creationId xmlns:a16="http://schemas.microsoft.com/office/drawing/2014/main" id="{B862975D-040E-4DAF-81C8-AA66A69F9208}"/>
                </a:ext>
              </a:extLst>
            </p:cNvPr>
            <p:cNvSpPr/>
            <p:nvPr/>
          </p:nvSpPr>
          <p:spPr>
            <a:xfrm>
              <a:off x="3108475" y="2968175"/>
              <a:ext cx="83750" cy="195325"/>
            </a:xfrm>
            <a:custGeom>
              <a:avLst/>
              <a:gdLst/>
              <a:ahLst/>
              <a:cxnLst/>
              <a:rect l="l" t="t" r="r" b="b"/>
              <a:pathLst>
                <a:path w="3350" h="7813" extrusionOk="0">
                  <a:moveTo>
                    <a:pt x="1" y="1"/>
                  </a:moveTo>
                  <a:lnTo>
                    <a:pt x="1" y="7813"/>
                  </a:lnTo>
                  <a:lnTo>
                    <a:pt x="3349" y="7813"/>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73;p64">
              <a:extLst>
                <a:ext uri="{FF2B5EF4-FFF2-40B4-BE49-F238E27FC236}">
                  <a16:creationId xmlns:a16="http://schemas.microsoft.com/office/drawing/2014/main" id="{CF73FE6D-66D9-4C34-886E-C759643E4AC8}"/>
                </a:ext>
              </a:extLst>
            </p:cNvPr>
            <p:cNvSpPr/>
            <p:nvPr/>
          </p:nvSpPr>
          <p:spPr>
            <a:xfrm>
              <a:off x="3101100" y="2960825"/>
              <a:ext cx="98475" cy="210025"/>
            </a:xfrm>
            <a:custGeom>
              <a:avLst/>
              <a:gdLst/>
              <a:ahLst/>
              <a:cxnLst/>
              <a:rect l="l" t="t" r="r" b="b"/>
              <a:pathLst>
                <a:path w="3939" h="8401" extrusionOk="0">
                  <a:moveTo>
                    <a:pt x="3349" y="590"/>
                  </a:moveTo>
                  <a:lnTo>
                    <a:pt x="3349" y="7812"/>
                  </a:lnTo>
                  <a:lnTo>
                    <a:pt x="589" y="7812"/>
                  </a:lnTo>
                  <a:lnTo>
                    <a:pt x="589" y="590"/>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74;p64">
              <a:extLst>
                <a:ext uri="{FF2B5EF4-FFF2-40B4-BE49-F238E27FC236}">
                  <a16:creationId xmlns:a16="http://schemas.microsoft.com/office/drawing/2014/main" id="{790182ED-3A1F-4A9C-A98E-F81CE8F1F57B}"/>
                </a:ext>
              </a:extLst>
            </p:cNvPr>
            <p:cNvSpPr/>
            <p:nvPr/>
          </p:nvSpPr>
          <p:spPr>
            <a:xfrm>
              <a:off x="4499825" y="3008125"/>
              <a:ext cx="98450" cy="98450"/>
            </a:xfrm>
            <a:custGeom>
              <a:avLst/>
              <a:gdLst/>
              <a:ahLst/>
              <a:cxnLst/>
              <a:rect l="l" t="t" r="r" b="b"/>
              <a:pathLst>
                <a:path w="3938" h="3938" extrusionOk="0">
                  <a:moveTo>
                    <a:pt x="1969" y="1"/>
                  </a:moveTo>
                  <a:cubicBezTo>
                    <a:pt x="882" y="1"/>
                    <a:pt x="0" y="881"/>
                    <a:pt x="0" y="1969"/>
                  </a:cubicBezTo>
                  <a:cubicBezTo>
                    <a:pt x="0" y="3056"/>
                    <a:pt x="882" y="3937"/>
                    <a:pt x="1969" y="3937"/>
                  </a:cubicBezTo>
                  <a:cubicBezTo>
                    <a:pt x="3057" y="3937"/>
                    <a:pt x="3937" y="3056"/>
                    <a:pt x="3937" y="1969"/>
                  </a:cubicBezTo>
                  <a:cubicBezTo>
                    <a:pt x="3937" y="881"/>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275;p64">
              <a:extLst>
                <a:ext uri="{FF2B5EF4-FFF2-40B4-BE49-F238E27FC236}">
                  <a16:creationId xmlns:a16="http://schemas.microsoft.com/office/drawing/2014/main" id="{1F893FB9-0000-410D-A1EB-B4C225F63ECC}"/>
                </a:ext>
              </a:extLst>
            </p:cNvPr>
            <p:cNvSpPr/>
            <p:nvPr/>
          </p:nvSpPr>
          <p:spPr>
            <a:xfrm>
              <a:off x="4492475" y="3000775"/>
              <a:ext cx="113150" cy="113125"/>
            </a:xfrm>
            <a:custGeom>
              <a:avLst/>
              <a:gdLst/>
              <a:ahLst/>
              <a:cxnLst/>
              <a:rect l="l" t="t" r="r" b="b"/>
              <a:pathLst>
                <a:path w="4526" h="4525" extrusionOk="0">
                  <a:moveTo>
                    <a:pt x="2263" y="589"/>
                  </a:moveTo>
                  <a:cubicBezTo>
                    <a:pt x="3187" y="589"/>
                    <a:pt x="3936" y="1338"/>
                    <a:pt x="3937" y="2263"/>
                  </a:cubicBezTo>
                  <a:cubicBezTo>
                    <a:pt x="3936" y="2939"/>
                    <a:pt x="3529" y="3550"/>
                    <a:pt x="2903" y="3809"/>
                  </a:cubicBezTo>
                  <a:cubicBezTo>
                    <a:pt x="2696" y="3895"/>
                    <a:pt x="2479" y="3936"/>
                    <a:pt x="2264" y="3936"/>
                  </a:cubicBezTo>
                  <a:cubicBezTo>
                    <a:pt x="1829" y="3936"/>
                    <a:pt x="1400" y="3766"/>
                    <a:pt x="1080" y="3446"/>
                  </a:cubicBezTo>
                  <a:cubicBezTo>
                    <a:pt x="601"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276;p64">
              <a:extLst>
                <a:ext uri="{FF2B5EF4-FFF2-40B4-BE49-F238E27FC236}">
                  <a16:creationId xmlns:a16="http://schemas.microsoft.com/office/drawing/2014/main" id="{166A15D2-9B3D-4A29-AAE5-1AE369BDA54A}"/>
                </a:ext>
              </a:extLst>
            </p:cNvPr>
            <p:cNvSpPr/>
            <p:nvPr/>
          </p:nvSpPr>
          <p:spPr>
            <a:xfrm>
              <a:off x="4688675" y="3008125"/>
              <a:ext cx="102300" cy="98450"/>
            </a:xfrm>
            <a:custGeom>
              <a:avLst/>
              <a:gdLst/>
              <a:ahLst/>
              <a:cxnLst/>
              <a:rect l="l" t="t" r="r" b="b"/>
              <a:pathLst>
                <a:path w="4092" h="3938" extrusionOk="0">
                  <a:moveTo>
                    <a:pt x="2124" y="0"/>
                  </a:moveTo>
                  <a:cubicBezTo>
                    <a:pt x="1612" y="0"/>
                    <a:pt x="1108" y="200"/>
                    <a:pt x="732" y="577"/>
                  </a:cubicBezTo>
                  <a:cubicBezTo>
                    <a:pt x="168" y="1140"/>
                    <a:pt x="1" y="1986"/>
                    <a:pt x="305" y="2722"/>
                  </a:cubicBezTo>
                  <a:cubicBezTo>
                    <a:pt x="609" y="3457"/>
                    <a:pt x="1327" y="3937"/>
                    <a:pt x="2123" y="3937"/>
                  </a:cubicBezTo>
                  <a:cubicBezTo>
                    <a:pt x="3210" y="3936"/>
                    <a:pt x="4092" y="3056"/>
                    <a:pt x="4092" y="1969"/>
                  </a:cubicBezTo>
                  <a:cubicBezTo>
                    <a:pt x="4092" y="1173"/>
                    <a:pt x="3611" y="454"/>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277;p64">
              <a:extLst>
                <a:ext uri="{FF2B5EF4-FFF2-40B4-BE49-F238E27FC236}">
                  <a16:creationId xmlns:a16="http://schemas.microsoft.com/office/drawing/2014/main" id="{CCFC1CD3-3789-46AA-8430-9124DA725D5D}"/>
                </a:ext>
              </a:extLst>
            </p:cNvPr>
            <p:cNvSpPr/>
            <p:nvPr/>
          </p:nvSpPr>
          <p:spPr>
            <a:xfrm>
              <a:off x="4685200" y="3000775"/>
              <a:ext cx="113125" cy="113125"/>
            </a:xfrm>
            <a:custGeom>
              <a:avLst/>
              <a:gdLst/>
              <a:ahLst/>
              <a:cxnLst/>
              <a:rect l="l" t="t" r="r" b="b"/>
              <a:pathLst>
                <a:path w="4525" h="4525" extrusionOk="0">
                  <a:moveTo>
                    <a:pt x="2262" y="589"/>
                  </a:moveTo>
                  <a:cubicBezTo>
                    <a:pt x="3187" y="589"/>
                    <a:pt x="3935" y="1338"/>
                    <a:pt x="3936" y="2263"/>
                  </a:cubicBezTo>
                  <a:cubicBezTo>
                    <a:pt x="3936" y="2939"/>
                    <a:pt x="3528" y="3550"/>
                    <a:pt x="2903" y="3809"/>
                  </a:cubicBezTo>
                  <a:cubicBezTo>
                    <a:pt x="2696" y="3895"/>
                    <a:pt x="2479" y="3936"/>
                    <a:pt x="2264" y="3936"/>
                  </a:cubicBezTo>
                  <a:cubicBezTo>
                    <a:pt x="1828" y="3936"/>
                    <a:pt x="1399" y="3766"/>
                    <a:pt x="1079" y="3446"/>
                  </a:cubicBezTo>
                  <a:cubicBezTo>
                    <a:pt x="601" y="2967"/>
                    <a:pt x="458" y="2247"/>
                    <a:pt x="716" y="1622"/>
                  </a:cubicBezTo>
                  <a:cubicBezTo>
                    <a:pt x="975" y="997"/>
                    <a:pt x="1586" y="589"/>
                    <a:pt x="2262" y="589"/>
                  </a:cubicBezTo>
                  <a:close/>
                  <a:moveTo>
                    <a:pt x="2262" y="1"/>
                  </a:moveTo>
                  <a:cubicBezTo>
                    <a:pt x="1015" y="1"/>
                    <a:pt x="0" y="1016"/>
                    <a:pt x="0" y="2263"/>
                  </a:cubicBezTo>
                  <a:cubicBezTo>
                    <a:pt x="0" y="3511"/>
                    <a:pt x="1016" y="4525"/>
                    <a:pt x="2262" y="4525"/>
                  </a:cubicBezTo>
                  <a:cubicBezTo>
                    <a:pt x="3510" y="4525"/>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278;p64">
              <a:extLst>
                <a:ext uri="{FF2B5EF4-FFF2-40B4-BE49-F238E27FC236}">
                  <a16:creationId xmlns:a16="http://schemas.microsoft.com/office/drawing/2014/main" id="{40188BC9-6A9B-4C50-A76D-48A37DB42CB6}"/>
                </a:ext>
              </a:extLst>
            </p:cNvPr>
            <p:cNvSpPr/>
            <p:nvPr/>
          </p:nvSpPr>
          <p:spPr>
            <a:xfrm>
              <a:off x="4212825" y="3008125"/>
              <a:ext cx="98425" cy="98450"/>
            </a:xfrm>
            <a:custGeom>
              <a:avLst/>
              <a:gdLst/>
              <a:ahLst/>
              <a:cxnLst/>
              <a:rect l="l" t="t" r="r" b="b"/>
              <a:pathLst>
                <a:path w="3937" h="3938" extrusionOk="0">
                  <a:moveTo>
                    <a:pt x="1969" y="1"/>
                  </a:moveTo>
                  <a:cubicBezTo>
                    <a:pt x="881" y="1"/>
                    <a:pt x="1" y="881"/>
                    <a:pt x="1" y="1969"/>
                  </a:cubicBezTo>
                  <a:cubicBezTo>
                    <a:pt x="1" y="3056"/>
                    <a:pt x="881" y="3937"/>
                    <a:pt x="1969" y="3937"/>
                  </a:cubicBezTo>
                  <a:cubicBezTo>
                    <a:pt x="3056" y="3937"/>
                    <a:pt x="3936" y="3056"/>
                    <a:pt x="3936" y="1969"/>
                  </a:cubicBezTo>
                  <a:cubicBezTo>
                    <a:pt x="3936" y="881"/>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79;p64">
              <a:extLst>
                <a:ext uri="{FF2B5EF4-FFF2-40B4-BE49-F238E27FC236}">
                  <a16:creationId xmlns:a16="http://schemas.microsoft.com/office/drawing/2014/main" id="{C06794C2-F294-44C7-8B6E-7031432DCB9A}"/>
                </a:ext>
              </a:extLst>
            </p:cNvPr>
            <p:cNvSpPr/>
            <p:nvPr/>
          </p:nvSpPr>
          <p:spPr>
            <a:xfrm>
              <a:off x="4205450" y="3000775"/>
              <a:ext cx="113175" cy="113125"/>
            </a:xfrm>
            <a:custGeom>
              <a:avLst/>
              <a:gdLst/>
              <a:ahLst/>
              <a:cxnLst/>
              <a:rect l="l" t="t" r="r" b="b"/>
              <a:pathLst>
                <a:path w="4527" h="4525" extrusionOk="0">
                  <a:moveTo>
                    <a:pt x="2263" y="589"/>
                  </a:moveTo>
                  <a:cubicBezTo>
                    <a:pt x="3187" y="589"/>
                    <a:pt x="3936" y="1338"/>
                    <a:pt x="3936" y="2263"/>
                  </a:cubicBezTo>
                  <a:cubicBezTo>
                    <a:pt x="3936" y="2939"/>
                    <a:pt x="3528" y="3550"/>
                    <a:pt x="2903" y="3809"/>
                  </a:cubicBezTo>
                  <a:cubicBezTo>
                    <a:pt x="2697" y="3895"/>
                    <a:pt x="2480" y="3936"/>
                    <a:pt x="2264" y="3936"/>
                  </a:cubicBezTo>
                  <a:cubicBezTo>
                    <a:pt x="1829" y="3936"/>
                    <a:pt x="1400" y="3766"/>
                    <a:pt x="1080" y="3446"/>
                  </a:cubicBezTo>
                  <a:cubicBezTo>
                    <a:pt x="602"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80;p64">
              <a:extLst>
                <a:ext uri="{FF2B5EF4-FFF2-40B4-BE49-F238E27FC236}">
                  <a16:creationId xmlns:a16="http://schemas.microsoft.com/office/drawing/2014/main" id="{736639E3-7A17-45F2-B716-D0B859E09287}"/>
                </a:ext>
              </a:extLst>
            </p:cNvPr>
            <p:cNvSpPr/>
            <p:nvPr/>
          </p:nvSpPr>
          <p:spPr>
            <a:xfrm>
              <a:off x="3089800" y="3265175"/>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281;p64">
              <a:extLst>
                <a:ext uri="{FF2B5EF4-FFF2-40B4-BE49-F238E27FC236}">
                  <a16:creationId xmlns:a16="http://schemas.microsoft.com/office/drawing/2014/main" id="{C19DA90C-F4D6-4AB6-B395-EFCB7E467FDD}"/>
                </a:ext>
              </a:extLst>
            </p:cNvPr>
            <p:cNvSpPr/>
            <p:nvPr/>
          </p:nvSpPr>
          <p:spPr>
            <a:xfrm>
              <a:off x="3082425" y="3257825"/>
              <a:ext cx="1715900" cy="151300"/>
            </a:xfrm>
            <a:custGeom>
              <a:avLst/>
              <a:gdLst/>
              <a:ahLst/>
              <a:cxnLst/>
              <a:rect l="l" t="t" r="r" b="b"/>
              <a:pathLst>
                <a:path w="68636" h="6052" extrusionOk="0">
                  <a:moveTo>
                    <a:pt x="68047" y="590"/>
                  </a:moveTo>
                  <a:lnTo>
                    <a:pt x="68047" y="5463"/>
                  </a:lnTo>
                  <a:lnTo>
                    <a:pt x="590" y="5463"/>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282;p64">
              <a:extLst>
                <a:ext uri="{FF2B5EF4-FFF2-40B4-BE49-F238E27FC236}">
                  <a16:creationId xmlns:a16="http://schemas.microsoft.com/office/drawing/2014/main" id="{410A675A-BB1A-4728-9085-743D3221D5BD}"/>
                </a:ext>
              </a:extLst>
            </p:cNvPr>
            <p:cNvSpPr/>
            <p:nvPr/>
          </p:nvSpPr>
          <p:spPr>
            <a:xfrm>
              <a:off x="3019925" y="3401725"/>
              <a:ext cx="1840900" cy="398800"/>
            </a:xfrm>
            <a:custGeom>
              <a:avLst/>
              <a:gdLst/>
              <a:ahLst/>
              <a:cxnLst/>
              <a:rect l="l" t="t" r="r" b="b"/>
              <a:pathLst>
                <a:path w="73636" h="15952"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283;p64">
              <a:extLst>
                <a:ext uri="{FF2B5EF4-FFF2-40B4-BE49-F238E27FC236}">
                  <a16:creationId xmlns:a16="http://schemas.microsoft.com/office/drawing/2014/main" id="{4099F622-8195-4023-A895-E3FF8E1FE9F7}"/>
                </a:ext>
              </a:extLst>
            </p:cNvPr>
            <p:cNvSpPr/>
            <p:nvPr/>
          </p:nvSpPr>
          <p:spPr>
            <a:xfrm>
              <a:off x="3012575" y="3394375"/>
              <a:ext cx="1855600" cy="413475"/>
            </a:xfrm>
            <a:custGeom>
              <a:avLst/>
              <a:gdLst/>
              <a:ahLst/>
              <a:cxnLst/>
              <a:rect l="l" t="t" r="r" b="b"/>
              <a:pathLst>
                <a:path w="74224" h="16539" extrusionOk="0">
                  <a:moveTo>
                    <a:pt x="73635" y="590"/>
                  </a:moveTo>
                  <a:lnTo>
                    <a:pt x="73635" y="15950"/>
                  </a:lnTo>
                  <a:lnTo>
                    <a:pt x="590" y="15950"/>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284;p64">
              <a:extLst>
                <a:ext uri="{FF2B5EF4-FFF2-40B4-BE49-F238E27FC236}">
                  <a16:creationId xmlns:a16="http://schemas.microsoft.com/office/drawing/2014/main" id="{DBCAEA45-CF29-4966-9691-CE1D56190610}"/>
                </a:ext>
              </a:extLst>
            </p:cNvPr>
            <p:cNvSpPr/>
            <p:nvPr/>
          </p:nvSpPr>
          <p:spPr>
            <a:xfrm>
              <a:off x="3570625" y="3503475"/>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285;p64">
              <a:extLst>
                <a:ext uri="{FF2B5EF4-FFF2-40B4-BE49-F238E27FC236}">
                  <a16:creationId xmlns:a16="http://schemas.microsoft.com/office/drawing/2014/main" id="{AAF65963-0740-4946-A770-3B80EC4B8F5F}"/>
                </a:ext>
              </a:extLst>
            </p:cNvPr>
            <p:cNvSpPr/>
            <p:nvPr/>
          </p:nvSpPr>
          <p:spPr>
            <a:xfrm>
              <a:off x="3563250" y="3496100"/>
              <a:ext cx="119875" cy="210025"/>
            </a:xfrm>
            <a:custGeom>
              <a:avLst/>
              <a:gdLst/>
              <a:ahLst/>
              <a:cxnLst/>
              <a:rect l="l" t="t" r="r" b="b"/>
              <a:pathLst>
                <a:path w="4795" h="8401" extrusionOk="0">
                  <a:moveTo>
                    <a:pt x="4204" y="589"/>
                  </a:moveTo>
                  <a:lnTo>
                    <a:pt x="4204" y="7812"/>
                  </a:lnTo>
                  <a:lnTo>
                    <a:pt x="589" y="7812"/>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286;p64">
              <a:extLst>
                <a:ext uri="{FF2B5EF4-FFF2-40B4-BE49-F238E27FC236}">
                  <a16:creationId xmlns:a16="http://schemas.microsoft.com/office/drawing/2014/main" id="{C592FDF3-25A9-4BF4-B00D-8E37EBB38053}"/>
                </a:ext>
              </a:extLst>
            </p:cNvPr>
            <p:cNvSpPr/>
            <p:nvPr/>
          </p:nvSpPr>
          <p:spPr>
            <a:xfrm>
              <a:off x="3248250" y="3503475"/>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287;p64">
              <a:extLst>
                <a:ext uri="{FF2B5EF4-FFF2-40B4-BE49-F238E27FC236}">
                  <a16:creationId xmlns:a16="http://schemas.microsoft.com/office/drawing/2014/main" id="{AF9876BD-0BE0-4F8A-8AA4-5C1401689579}"/>
                </a:ext>
              </a:extLst>
            </p:cNvPr>
            <p:cNvSpPr/>
            <p:nvPr/>
          </p:nvSpPr>
          <p:spPr>
            <a:xfrm>
              <a:off x="3240875" y="3496100"/>
              <a:ext cx="119875" cy="210025"/>
            </a:xfrm>
            <a:custGeom>
              <a:avLst/>
              <a:gdLst/>
              <a:ahLst/>
              <a:cxnLst/>
              <a:rect l="l" t="t" r="r" b="b"/>
              <a:pathLst>
                <a:path w="4795" h="8401" extrusionOk="0">
                  <a:moveTo>
                    <a:pt x="4206" y="589"/>
                  </a:moveTo>
                  <a:lnTo>
                    <a:pt x="4206" y="7812"/>
                  </a:lnTo>
                  <a:lnTo>
                    <a:pt x="590" y="7812"/>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88;p64">
              <a:extLst>
                <a:ext uri="{FF2B5EF4-FFF2-40B4-BE49-F238E27FC236}">
                  <a16:creationId xmlns:a16="http://schemas.microsoft.com/office/drawing/2014/main" id="{BE1B7BA8-D6E4-4E52-9BE8-786D4625ACE8}"/>
                </a:ext>
              </a:extLst>
            </p:cNvPr>
            <p:cNvSpPr/>
            <p:nvPr/>
          </p:nvSpPr>
          <p:spPr>
            <a:xfrm>
              <a:off x="3409425" y="3503475"/>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89;p64">
              <a:extLst>
                <a:ext uri="{FF2B5EF4-FFF2-40B4-BE49-F238E27FC236}">
                  <a16:creationId xmlns:a16="http://schemas.microsoft.com/office/drawing/2014/main" id="{4799D3DF-C403-4207-BB27-A8C8AAC8E3A2}"/>
                </a:ext>
              </a:extLst>
            </p:cNvPr>
            <p:cNvSpPr/>
            <p:nvPr/>
          </p:nvSpPr>
          <p:spPr>
            <a:xfrm>
              <a:off x="3402075" y="3496100"/>
              <a:ext cx="119850" cy="210025"/>
            </a:xfrm>
            <a:custGeom>
              <a:avLst/>
              <a:gdLst/>
              <a:ahLst/>
              <a:cxnLst/>
              <a:rect l="l" t="t" r="r" b="b"/>
              <a:pathLst>
                <a:path w="4794" h="8401" extrusionOk="0">
                  <a:moveTo>
                    <a:pt x="4205" y="589"/>
                  </a:moveTo>
                  <a:lnTo>
                    <a:pt x="4205" y="7812"/>
                  </a:lnTo>
                  <a:lnTo>
                    <a:pt x="589" y="7812"/>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90;p64">
              <a:extLst>
                <a:ext uri="{FF2B5EF4-FFF2-40B4-BE49-F238E27FC236}">
                  <a16:creationId xmlns:a16="http://schemas.microsoft.com/office/drawing/2014/main" id="{BBB4AA1E-E857-4D5F-861E-DAA7B4175A50}"/>
                </a:ext>
              </a:extLst>
            </p:cNvPr>
            <p:cNvSpPr/>
            <p:nvPr/>
          </p:nvSpPr>
          <p:spPr>
            <a:xfrm>
              <a:off x="3108475" y="3503475"/>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91;p64">
              <a:extLst>
                <a:ext uri="{FF2B5EF4-FFF2-40B4-BE49-F238E27FC236}">
                  <a16:creationId xmlns:a16="http://schemas.microsoft.com/office/drawing/2014/main" id="{3CA81F64-3AF7-4F65-9F9D-09A3860B6CE6}"/>
                </a:ext>
              </a:extLst>
            </p:cNvPr>
            <p:cNvSpPr/>
            <p:nvPr/>
          </p:nvSpPr>
          <p:spPr>
            <a:xfrm>
              <a:off x="3101100" y="3496100"/>
              <a:ext cx="98475" cy="210025"/>
            </a:xfrm>
            <a:custGeom>
              <a:avLst/>
              <a:gdLst/>
              <a:ahLst/>
              <a:cxnLst/>
              <a:rect l="l" t="t" r="r" b="b"/>
              <a:pathLst>
                <a:path w="3939" h="8401" extrusionOk="0">
                  <a:moveTo>
                    <a:pt x="3349" y="589"/>
                  </a:moveTo>
                  <a:lnTo>
                    <a:pt x="3349" y="7812"/>
                  </a:lnTo>
                  <a:lnTo>
                    <a:pt x="589" y="7812"/>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92;p64">
              <a:extLst>
                <a:ext uri="{FF2B5EF4-FFF2-40B4-BE49-F238E27FC236}">
                  <a16:creationId xmlns:a16="http://schemas.microsoft.com/office/drawing/2014/main" id="{F7696999-52E8-437A-A179-DDA9926CB357}"/>
                </a:ext>
              </a:extLst>
            </p:cNvPr>
            <p:cNvSpPr/>
            <p:nvPr/>
          </p:nvSpPr>
          <p:spPr>
            <a:xfrm>
              <a:off x="3731775" y="3503475"/>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93;p64">
              <a:extLst>
                <a:ext uri="{FF2B5EF4-FFF2-40B4-BE49-F238E27FC236}">
                  <a16:creationId xmlns:a16="http://schemas.microsoft.com/office/drawing/2014/main" id="{20EA54AD-9D15-458F-AFC5-1931FB5B3539}"/>
                </a:ext>
              </a:extLst>
            </p:cNvPr>
            <p:cNvSpPr/>
            <p:nvPr/>
          </p:nvSpPr>
          <p:spPr>
            <a:xfrm>
              <a:off x="3724425" y="3496100"/>
              <a:ext cx="660150" cy="210025"/>
            </a:xfrm>
            <a:custGeom>
              <a:avLst/>
              <a:gdLst/>
              <a:ahLst/>
              <a:cxnLst/>
              <a:rect l="l" t="t" r="r" b="b"/>
              <a:pathLst>
                <a:path w="26406" h="8401" extrusionOk="0">
                  <a:moveTo>
                    <a:pt x="25817" y="589"/>
                  </a:moveTo>
                  <a:lnTo>
                    <a:pt x="25817" y="7812"/>
                  </a:lnTo>
                  <a:lnTo>
                    <a:pt x="590" y="7812"/>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94;p64">
              <a:extLst>
                <a:ext uri="{FF2B5EF4-FFF2-40B4-BE49-F238E27FC236}">
                  <a16:creationId xmlns:a16="http://schemas.microsoft.com/office/drawing/2014/main" id="{D362103B-5521-47E6-82B6-DFB7C0E83FF2}"/>
                </a:ext>
              </a:extLst>
            </p:cNvPr>
            <p:cNvSpPr/>
            <p:nvPr/>
          </p:nvSpPr>
          <p:spPr>
            <a:xfrm>
              <a:off x="4499825" y="3543400"/>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95;p64">
              <a:extLst>
                <a:ext uri="{FF2B5EF4-FFF2-40B4-BE49-F238E27FC236}">
                  <a16:creationId xmlns:a16="http://schemas.microsoft.com/office/drawing/2014/main" id="{B2C9963C-8389-45DD-AB7C-2BCE70CDB6DD}"/>
                </a:ext>
              </a:extLst>
            </p:cNvPr>
            <p:cNvSpPr/>
            <p:nvPr/>
          </p:nvSpPr>
          <p:spPr>
            <a:xfrm>
              <a:off x="4492475" y="3536025"/>
              <a:ext cx="113150" cy="113175"/>
            </a:xfrm>
            <a:custGeom>
              <a:avLst/>
              <a:gdLst/>
              <a:ahLst/>
              <a:cxnLst/>
              <a:rect l="l" t="t" r="r" b="b"/>
              <a:pathLst>
                <a:path w="4526" h="4527" extrusionOk="0">
                  <a:moveTo>
                    <a:pt x="2260" y="591"/>
                  </a:moveTo>
                  <a:cubicBezTo>
                    <a:pt x="2261" y="591"/>
                    <a:pt x="2262" y="591"/>
                    <a:pt x="2263" y="591"/>
                  </a:cubicBezTo>
                  <a:cubicBezTo>
                    <a:pt x="3187" y="591"/>
                    <a:pt x="3936" y="1340"/>
                    <a:pt x="3937" y="2264"/>
                  </a:cubicBezTo>
                  <a:cubicBezTo>
                    <a:pt x="3937" y="2941"/>
                    <a:pt x="3529" y="3551"/>
                    <a:pt x="2903" y="3810"/>
                  </a:cubicBezTo>
                  <a:cubicBezTo>
                    <a:pt x="2696" y="3896"/>
                    <a:pt x="2479" y="3938"/>
                    <a:pt x="2263" y="3938"/>
                  </a:cubicBezTo>
                  <a:cubicBezTo>
                    <a:pt x="1827" y="3938"/>
                    <a:pt x="1399" y="3768"/>
                    <a:pt x="1080" y="3447"/>
                  </a:cubicBezTo>
                  <a:cubicBezTo>
                    <a:pt x="600" y="2969"/>
                    <a:pt x="458" y="2249"/>
                    <a:pt x="717" y="1624"/>
                  </a:cubicBezTo>
                  <a:cubicBezTo>
                    <a:pt x="975" y="998"/>
                    <a:pt x="1585" y="591"/>
                    <a:pt x="2260"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96;p64">
              <a:extLst>
                <a:ext uri="{FF2B5EF4-FFF2-40B4-BE49-F238E27FC236}">
                  <a16:creationId xmlns:a16="http://schemas.microsoft.com/office/drawing/2014/main" id="{B7CE0DFC-E1AA-4AFB-A20D-14D995416545}"/>
                </a:ext>
              </a:extLst>
            </p:cNvPr>
            <p:cNvSpPr/>
            <p:nvPr/>
          </p:nvSpPr>
          <p:spPr>
            <a:xfrm>
              <a:off x="4688675" y="3543400"/>
              <a:ext cx="102300" cy="98450"/>
            </a:xfrm>
            <a:custGeom>
              <a:avLst/>
              <a:gdLst/>
              <a:ahLst/>
              <a:cxnLst/>
              <a:rect l="l" t="t" r="r" b="b"/>
              <a:pathLst>
                <a:path w="4092" h="3938" extrusionOk="0">
                  <a:moveTo>
                    <a:pt x="2123" y="1"/>
                  </a:moveTo>
                  <a:cubicBezTo>
                    <a:pt x="1611" y="1"/>
                    <a:pt x="1108" y="201"/>
                    <a:pt x="732" y="577"/>
                  </a:cubicBezTo>
                  <a:cubicBezTo>
                    <a:pt x="168" y="1140"/>
                    <a:pt x="1" y="1987"/>
                    <a:pt x="305" y="2722"/>
                  </a:cubicBezTo>
                  <a:cubicBezTo>
                    <a:pt x="609" y="3457"/>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97;p64">
              <a:extLst>
                <a:ext uri="{FF2B5EF4-FFF2-40B4-BE49-F238E27FC236}">
                  <a16:creationId xmlns:a16="http://schemas.microsoft.com/office/drawing/2014/main" id="{36BDADAF-F8F1-4983-8348-D4C0A4C19A77}"/>
                </a:ext>
              </a:extLst>
            </p:cNvPr>
            <p:cNvSpPr/>
            <p:nvPr/>
          </p:nvSpPr>
          <p:spPr>
            <a:xfrm>
              <a:off x="4685200" y="3536025"/>
              <a:ext cx="113125" cy="113175"/>
            </a:xfrm>
            <a:custGeom>
              <a:avLst/>
              <a:gdLst/>
              <a:ahLst/>
              <a:cxnLst/>
              <a:rect l="l" t="t" r="r" b="b"/>
              <a:pathLst>
                <a:path w="4525" h="4527" extrusionOk="0">
                  <a:moveTo>
                    <a:pt x="2260" y="591"/>
                  </a:moveTo>
                  <a:cubicBezTo>
                    <a:pt x="2261" y="591"/>
                    <a:pt x="2262" y="591"/>
                    <a:pt x="2262" y="591"/>
                  </a:cubicBezTo>
                  <a:cubicBezTo>
                    <a:pt x="3187" y="591"/>
                    <a:pt x="3935" y="1340"/>
                    <a:pt x="3936" y="2264"/>
                  </a:cubicBezTo>
                  <a:cubicBezTo>
                    <a:pt x="3936" y="2941"/>
                    <a:pt x="3528" y="3551"/>
                    <a:pt x="2903" y="3810"/>
                  </a:cubicBezTo>
                  <a:cubicBezTo>
                    <a:pt x="2696" y="3896"/>
                    <a:pt x="2478" y="3938"/>
                    <a:pt x="2263" y="3938"/>
                  </a:cubicBezTo>
                  <a:cubicBezTo>
                    <a:pt x="1827" y="3938"/>
                    <a:pt x="1399" y="3768"/>
                    <a:pt x="1079" y="3447"/>
                  </a:cubicBezTo>
                  <a:cubicBezTo>
                    <a:pt x="600" y="2969"/>
                    <a:pt x="456" y="2249"/>
                    <a:pt x="716" y="1624"/>
                  </a:cubicBezTo>
                  <a:cubicBezTo>
                    <a:pt x="975" y="998"/>
                    <a:pt x="1584" y="591"/>
                    <a:pt x="2260" y="591"/>
                  </a:cubicBezTo>
                  <a:close/>
                  <a:moveTo>
                    <a:pt x="2262" y="1"/>
                  </a:moveTo>
                  <a:cubicBezTo>
                    <a:pt x="1015" y="1"/>
                    <a:pt x="0" y="1016"/>
                    <a:pt x="0" y="2264"/>
                  </a:cubicBezTo>
                  <a:cubicBezTo>
                    <a:pt x="0" y="3511"/>
                    <a:pt x="1016" y="4526"/>
                    <a:pt x="2262" y="4526"/>
                  </a:cubicBezTo>
                  <a:cubicBezTo>
                    <a:pt x="3510" y="4526"/>
                    <a:pt x="4525" y="3511"/>
                    <a:pt x="4525" y="2264"/>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98;p64">
              <a:extLst>
                <a:ext uri="{FF2B5EF4-FFF2-40B4-BE49-F238E27FC236}">
                  <a16:creationId xmlns:a16="http://schemas.microsoft.com/office/drawing/2014/main" id="{21B81F81-66B7-4738-BD96-40522AAB50ED}"/>
                </a:ext>
              </a:extLst>
            </p:cNvPr>
            <p:cNvSpPr/>
            <p:nvPr/>
          </p:nvSpPr>
          <p:spPr>
            <a:xfrm>
              <a:off x="4212825" y="3543400"/>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99;p64">
              <a:extLst>
                <a:ext uri="{FF2B5EF4-FFF2-40B4-BE49-F238E27FC236}">
                  <a16:creationId xmlns:a16="http://schemas.microsoft.com/office/drawing/2014/main" id="{DCF7FE47-C013-4CD2-8765-A851AD14FCA5}"/>
                </a:ext>
              </a:extLst>
            </p:cNvPr>
            <p:cNvSpPr/>
            <p:nvPr/>
          </p:nvSpPr>
          <p:spPr>
            <a:xfrm>
              <a:off x="4205450" y="3536025"/>
              <a:ext cx="113175" cy="113175"/>
            </a:xfrm>
            <a:custGeom>
              <a:avLst/>
              <a:gdLst/>
              <a:ahLst/>
              <a:cxnLst/>
              <a:rect l="l" t="t" r="r" b="b"/>
              <a:pathLst>
                <a:path w="4527" h="4527" extrusionOk="0">
                  <a:moveTo>
                    <a:pt x="2263" y="591"/>
                  </a:moveTo>
                  <a:cubicBezTo>
                    <a:pt x="3187" y="591"/>
                    <a:pt x="3936" y="1340"/>
                    <a:pt x="3936" y="2264"/>
                  </a:cubicBezTo>
                  <a:cubicBezTo>
                    <a:pt x="3936" y="2941"/>
                    <a:pt x="3529" y="3551"/>
                    <a:pt x="2903" y="3810"/>
                  </a:cubicBezTo>
                  <a:cubicBezTo>
                    <a:pt x="2696" y="3896"/>
                    <a:pt x="2479" y="3938"/>
                    <a:pt x="2263" y="3938"/>
                  </a:cubicBezTo>
                  <a:cubicBezTo>
                    <a:pt x="1828" y="3938"/>
                    <a:pt x="1399" y="3768"/>
                    <a:pt x="1080" y="3447"/>
                  </a:cubicBezTo>
                  <a:cubicBezTo>
                    <a:pt x="601" y="2969"/>
                    <a:pt x="458" y="2249"/>
                    <a:pt x="717" y="1624"/>
                  </a:cubicBezTo>
                  <a:cubicBezTo>
                    <a:pt x="976" y="997"/>
                    <a:pt x="1586" y="591"/>
                    <a:pt x="2263"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00;p64">
              <a:extLst>
                <a:ext uri="{FF2B5EF4-FFF2-40B4-BE49-F238E27FC236}">
                  <a16:creationId xmlns:a16="http://schemas.microsoft.com/office/drawing/2014/main" id="{A5F36384-AB72-459F-8FCC-649575C7B3B3}"/>
                </a:ext>
              </a:extLst>
            </p:cNvPr>
            <p:cNvSpPr/>
            <p:nvPr/>
          </p:nvSpPr>
          <p:spPr>
            <a:xfrm>
              <a:off x="3089800" y="3800475"/>
              <a:ext cx="1701175" cy="136550"/>
            </a:xfrm>
            <a:custGeom>
              <a:avLst/>
              <a:gdLst/>
              <a:ahLst/>
              <a:cxnLst/>
              <a:rect l="l" t="t" r="r" b="b"/>
              <a:pathLst>
                <a:path w="68047" h="5462" extrusionOk="0">
                  <a:moveTo>
                    <a:pt x="1" y="0"/>
                  </a:moveTo>
                  <a:lnTo>
                    <a:pt x="1" y="5462"/>
                  </a:lnTo>
                  <a:lnTo>
                    <a:pt x="68047" y="5462"/>
                  </a:lnTo>
                  <a:lnTo>
                    <a:pt x="680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01;p64">
              <a:extLst>
                <a:ext uri="{FF2B5EF4-FFF2-40B4-BE49-F238E27FC236}">
                  <a16:creationId xmlns:a16="http://schemas.microsoft.com/office/drawing/2014/main" id="{C07A53A8-E5A0-4C62-AFC0-3DF00D9721AB}"/>
                </a:ext>
              </a:extLst>
            </p:cNvPr>
            <p:cNvSpPr/>
            <p:nvPr/>
          </p:nvSpPr>
          <p:spPr>
            <a:xfrm>
              <a:off x="3082425" y="3793125"/>
              <a:ext cx="1715900" cy="151275"/>
            </a:xfrm>
            <a:custGeom>
              <a:avLst/>
              <a:gdLst/>
              <a:ahLst/>
              <a:cxnLst/>
              <a:rect l="l" t="t" r="r" b="b"/>
              <a:pathLst>
                <a:path w="68636" h="6051" extrusionOk="0">
                  <a:moveTo>
                    <a:pt x="68047" y="589"/>
                  </a:moveTo>
                  <a:lnTo>
                    <a:pt x="68047" y="5461"/>
                  </a:lnTo>
                  <a:lnTo>
                    <a:pt x="590" y="5461"/>
                  </a:lnTo>
                  <a:lnTo>
                    <a:pt x="590" y="589"/>
                  </a:lnTo>
                  <a:close/>
                  <a:moveTo>
                    <a:pt x="1" y="0"/>
                  </a:moveTo>
                  <a:lnTo>
                    <a:pt x="1" y="6051"/>
                  </a:lnTo>
                  <a:lnTo>
                    <a:pt x="68636" y="6051"/>
                  </a:lnTo>
                  <a:lnTo>
                    <a:pt x="68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02;p64">
              <a:extLst>
                <a:ext uri="{FF2B5EF4-FFF2-40B4-BE49-F238E27FC236}">
                  <a16:creationId xmlns:a16="http://schemas.microsoft.com/office/drawing/2014/main" id="{79DD103E-AF70-490B-8693-D400DDAC314B}"/>
                </a:ext>
              </a:extLst>
            </p:cNvPr>
            <p:cNvSpPr/>
            <p:nvPr/>
          </p:nvSpPr>
          <p:spPr>
            <a:xfrm>
              <a:off x="3019925" y="3937050"/>
              <a:ext cx="1840900" cy="398750"/>
            </a:xfrm>
            <a:custGeom>
              <a:avLst/>
              <a:gdLst/>
              <a:ahLst/>
              <a:cxnLst/>
              <a:rect l="l" t="t" r="r" b="b"/>
              <a:pathLst>
                <a:path w="73636" h="15950" extrusionOk="0">
                  <a:moveTo>
                    <a:pt x="1" y="0"/>
                  </a:moveTo>
                  <a:lnTo>
                    <a:pt x="1" y="15949"/>
                  </a:lnTo>
                  <a:lnTo>
                    <a:pt x="73636" y="15949"/>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03;p64">
              <a:extLst>
                <a:ext uri="{FF2B5EF4-FFF2-40B4-BE49-F238E27FC236}">
                  <a16:creationId xmlns:a16="http://schemas.microsoft.com/office/drawing/2014/main" id="{46C67912-ECED-4D36-B573-310D9CABA7BE}"/>
                </a:ext>
              </a:extLst>
            </p:cNvPr>
            <p:cNvSpPr/>
            <p:nvPr/>
          </p:nvSpPr>
          <p:spPr>
            <a:xfrm>
              <a:off x="3012575" y="3929675"/>
              <a:ext cx="1855600" cy="413475"/>
            </a:xfrm>
            <a:custGeom>
              <a:avLst/>
              <a:gdLst/>
              <a:ahLst/>
              <a:cxnLst/>
              <a:rect l="l" t="t" r="r" b="b"/>
              <a:pathLst>
                <a:path w="74224" h="16539" extrusionOk="0">
                  <a:moveTo>
                    <a:pt x="73635" y="589"/>
                  </a:moveTo>
                  <a:lnTo>
                    <a:pt x="73635" y="15949"/>
                  </a:lnTo>
                  <a:lnTo>
                    <a:pt x="590" y="15949"/>
                  </a:lnTo>
                  <a:lnTo>
                    <a:pt x="590" y="589"/>
                  </a:lnTo>
                  <a:close/>
                  <a:moveTo>
                    <a:pt x="1" y="0"/>
                  </a:moveTo>
                  <a:lnTo>
                    <a:pt x="1" y="16538"/>
                  </a:lnTo>
                  <a:lnTo>
                    <a:pt x="74224" y="16538"/>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04;p64">
              <a:extLst>
                <a:ext uri="{FF2B5EF4-FFF2-40B4-BE49-F238E27FC236}">
                  <a16:creationId xmlns:a16="http://schemas.microsoft.com/office/drawing/2014/main" id="{C029A8B1-4F2D-49C2-A47B-56DAB8C7FCD1}"/>
                </a:ext>
              </a:extLst>
            </p:cNvPr>
            <p:cNvSpPr/>
            <p:nvPr/>
          </p:nvSpPr>
          <p:spPr>
            <a:xfrm>
              <a:off x="3248250" y="4038750"/>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05;p64">
              <a:extLst>
                <a:ext uri="{FF2B5EF4-FFF2-40B4-BE49-F238E27FC236}">
                  <a16:creationId xmlns:a16="http://schemas.microsoft.com/office/drawing/2014/main" id="{54251D9F-4801-42A4-9869-98BC45DB01E1}"/>
                </a:ext>
              </a:extLst>
            </p:cNvPr>
            <p:cNvSpPr/>
            <p:nvPr/>
          </p:nvSpPr>
          <p:spPr>
            <a:xfrm>
              <a:off x="3240875" y="4031400"/>
              <a:ext cx="119875" cy="210025"/>
            </a:xfrm>
            <a:custGeom>
              <a:avLst/>
              <a:gdLst/>
              <a:ahLst/>
              <a:cxnLst/>
              <a:rect l="l" t="t" r="r" b="b"/>
              <a:pathLst>
                <a:path w="4795" h="8401" extrusionOk="0">
                  <a:moveTo>
                    <a:pt x="4206" y="589"/>
                  </a:moveTo>
                  <a:lnTo>
                    <a:pt x="4206" y="7811"/>
                  </a:lnTo>
                  <a:lnTo>
                    <a:pt x="590" y="7811"/>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06;p64">
              <a:extLst>
                <a:ext uri="{FF2B5EF4-FFF2-40B4-BE49-F238E27FC236}">
                  <a16:creationId xmlns:a16="http://schemas.microsoft.com/office/drawing/2014/main" id="{225D19F4-35ED-4570-96EB-46E2CB2DF948}"/>
                </a:ext>
              </a:extLst>
            </p:cNvPr>
            <p:cNvSpPr/>
            <p:nvPr/>
          </p:nvSpPr>
          <p:spPr>
            <a:xfrm>
              <a:off x="3409425" y="4038750"/>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07;p64">
              <a:extLst>
                <a:ext uri="{FF2B5EF4-FFF2-40B4-BE49-F238E27FC236}">
                  <a16:creationId xmlns:a16="http://schemas.microsoft.com/office/drawing/2014/main" id="{571545E4-2353-42DC-B4D1-3DF2324CF2D4}"/>
                </a:ext>
              </a:extLst>
            </p:cNvPr>
            <p:cNvSpPr/>
            <p:nvPr/>
          </p:nvSpPr>
          <p:spPr>
            <a:xfrm>
              <a:off x="3402075" y="4031400"/>
              <a:ext cx="119850" cy="210025"/>
            </a:xfrm>
            <a:custGeom>
              <a:avLst/>
              <a:gdLst/>
              <a:ahLst/>
              <a:cxnLst/>
              <a:rect l="l" t="t" r="r" b="b"/>
              <a:pathLst>
                <a:path w="4794" h="8401" extrusionOk="0">
                  <a:moveTo>
                    <a:pt x="4205" y="589"/>
                  </a:moveTo>
                  <a:lnTo>
                    <a:pt x="4205" y="7811"/>
                  </a:lnTo>
                  <a:lnTo>
                    <a:pt x="589" y="7811"/>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08;p64">
              <a:extLst>
                <a:ext uri="{FF2B5EF4-FFF2-40B4-BE49-F238E27FC236}">
                  <a16:creationId xmlns:a16="http://schemas.microsoft.com/office/drawing/2014/main" id="{2A002A15-AD85-485F-8422-EDB7166F72F6}"/>
                </a:ext>
              </a:extLst>
            </p:cNvPr>
            <p:cNvSpPr/>
            <p:nvPr/>
          </p:nvSpPr>
          <p:spPr>
            <a:xfrm>
              <a:off x="3570625" y="4038750"/>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09;p64">
              <a:extLst>
                <a:ext uri="{FF2B5EF4-FFF2-40B4-BE49-F238E27FC236}">
                  <a16:creationId xmlns:a16="http://schemas.microsoft.com/office/drawing/2014/main" id="{A0A332DC-F39A-46A2-A01D-D40432157005}"/>
                </a:ext>
              </a:extLst>
            </p:cNvPr>
            <p:cNvSpPr/>
            <p:nvPr/>
          </p:nvSpPr>
          <p:spPr>
            <a:xfrm>
              <a:off x="3563250" y="4031400"/>
              <a:ext cx="119875" cy="210025"/>
            </a:xfrm>
            <a:custGeom>
              <a:avLst/>
              <a:gdLst/>
              <a:ahLst/>
              <a:cxnLst/>
              <a:rect l="l" t="t" r="r" b="b"/>
              <a:pathLst>
                <a:path w="4795" h="8401" extrusionOk="0">
                  <a:moveTo>
                    <a:pt x="4204" y="589"/>
                  </a:moveTo>
                  <a:lnTo>
                    <a:pt x="4204" y="7811"/>
                  </a:lnTo>
                  <a:lnTo>
                    <a:pt x="589" y="7811"/>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10;p64">
              <a:extLst>
                <a:ext uri="{FF2B5EF4-FFF2-40B4-BE49-F238E27FC236}">
                  <a16:creationId xmlns:a16="http://schemas.microsoft.com/office/drawing/2014/main" id="{22C83016-B1EE-48EE-B0B8-1B235516A246}"/>
                </a:ext>
              </a:extLst>
            </p:cNvPr>
            <p:cNvSpPr/>
            <p:nvPr/>
          </p:nvSpPr>
          <p:spPr>
            <a:xfrm>
              <a:off x="3108475" y="4038750"/>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11;p64">
              <a:extLst>
                <a:ext uri="{FF2B5EF4-FFF2-40B4-BE49-F238E27FC236}">
                  <a16:creationId xmlns:a16="http://schemas.microsoft.com/office/drawing/2014/main" id="{347594D3-18BA-40F8-91F2-6B4BA940F7F8}"/>
                </a:ext>
              </a:extLst>
            </p:cNvPr>
            <p:cNvSpPr/>
            <p:nvPr/>
          </p:nvSpPr>
          <p:spPr>
            <a:xfrm>
              <a:off x="3101100" y="4031400"/>
              <a:ext cx="98475" cy="210025"/>
            </a:xfrm>
            <a:custGeom>
              <a:avLst/>
              <a:gdLst/>
              <a:ahLst/>
              <a:cxnLst/>
              <a:rect l="l" t="t" r="r" b="b"/>
              <a:pathLst>
                <a:path w="3939" h="8401" extrusionOk="0">
                  <a:moveTo>
                    <a:pt x="3349" y="589"/>
                  </a:moveTo>
                  <a:lnTo>
                    <a:pt x="3349" y="7811"/>
                  </a:lnTo>
                  <a:lnTo>
                    <a:pt x="589" y="7811"/>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12;p64">
              <a:extLst>
                <a:ext uri="{FF2B5EF4-FFF2-40B4-BE49-F238E27FC236}">
                  <a16:creationId xmlns:a16="http://schemas.microsoft.com/office/drawing/2014/main" id="{5A007733-88DC-4E78-9754-7CC77BABC74D}"/>
                </a:ext>
              </a:extLst>
            </p:cNvPr>
            <p:cNvSpPr/>
            <p:nvPr/>
          </p:nvSpPr>
          <p:spPr>
            <a:xfrm>
              <a:off x="3731775" y="4038750"/>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13;p64">
              <a:extLst>
                <a:ext uri="{FF2B5EF4-FFF2-40B4-BE49-F238E27FC236}">
                  <a16:creationId xmlns:a16="http://schemas.microsoft.com/office/drawing/2014/main" id="{1CBC2CFB-FC73-4CEE-899F-F1B38BBB7C39}"/>
                </a:ext>
              </a:extLst>
            </p:cNvPr>
            <p:cNvSpPr/>
            <p:nvPr/>
          </p:nvSpPr>
          <p:spPr>
            <a:xfrm>
              <a:off x="3724425" y="4031400"/>
              <a:ext cx="660150" cy="210025"/>
            </a:xfrm>
            <a:custGeom>
              <a:avLst/>
              <a:gdLst/>
              <a:ahLst/>
              <a:cxnLst/>
              <a:rect l="l" t="t" r="r" b="b"/>
              <a:pathLst>
                <a:path w="26406" h="8401" extrusionOk="0">
                  <a:moveTo>
                    <a:pt x="25817" y="589"/>
                  </a:moveTo>
                  <a:lnTo>
                    <a:pt x="25817" y="7811"/>
                  </a:lnTo>
                  <a:lnTo>
                    <a:pt x="590" y="7811"/>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14;p64">
              <a:extLst>
                <a:ext uri="{FF2B5EF4-FFF2-40B4-BE49-F238E27FC236}">
                  <a16:creationId xmlns:a16="http://schemas.microsoft.com/office/drawing/2014/main" id="{76F17ABB-5747-43BD-A45E-A4091D210926}"/>
                </a:ext>
              </a:extLst>
            </p:cNvPr>
            <p:cNvSpPr/>
            <p:nvPr/>
          </p:nvSpPr>
          <p:spPr>
            <a:xfrm>
              <a:off x="4499825" y="4078675"/>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15;p64">
              <a:extLst>
                <a:ext uri="{FF2B5EF4-FFF2-40B4-BE49-F238E27FC236}">
                  <a16:creationId xmlns:a16="http://schemas.microsoft.com/office/drawing/2014/main" id="{BD7B268B-11D7-4249-8324-741BB40339EC}"/>
                </a:ext>
              </a:extLst>
            </p:cNvPr>
            <p:cNvSpPr/>
            <p:nvPr/>
          </p:nvSpPr>
          <p:spPr>
            <a:xfrm>
              <a:off x="4492475" y="4071325"/>
              <a:ext cx="113150" cy="113175"/>
            </a:xfrm>
            <a:custGeom>
              <a:avLst/>
              <a:gdLst/>
              <a:ahLst/>
              <a:cxnLst/>
              <a:rect l="l" t="t" r="r" b="b"/>
              <a:pathLst>
                <a:path w="4526" h="4527" extrusionOk="0">
                  <a:moveTo>
                    <a:pt x="2263" y="590"/>
                  </a:moveTo>
                  <a:cubicBezTo>
                    <a:pt x="3187" y="591"/>
                    <a:pt x="3936" y="1340"/>
                    <a:pt x="3937" y="2263"/>
                  </a:cubicBezTo>
                  <a:cubicBezTo>
                    <a:pt x="3937" y="2941"/>
                    <a:pt x="3529" y="3551"/>
                    <a:pt x="2903" y="3809"/>
                  </a:cubicBezTo>
                  <a:cubicBezTo>
                    <a:pt x="2696" y="3895"/>
                    <a:pt x="2478" y="3937"/>
                    <a:pt x="2263" y="3937"/>
                  </a:cubicBezTo>
                  <a:cubicBezTo>
                    <a:pt x="1827" y="3937"/>
                    <a:pt x="1399" y="3767"/>
                    <a:pt x="1080" y="3447"/>
                  </a:cubicBezTo>
                  <a:cubicBezTo>
                    <a:pt x="600" y="2968"/>
                    <a:pt x="458" y="2248"/>
                    <a:pt x="717" y="1623"/>
                  </a:cubicBezTo>
                  <a:cubicBezTo>
                    <a:pt x="975"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16;p64">
              <a:extLst>
                <a:ext uri="{FF2B5EF4-FFF2-40B4-BE49-F238E27FC236}">
                  <a16:creationId xmlns:a16="http://schemas.microsoft.com/office/drawing/2014/main" id="{5ADCFBA9-F212-4CBB-ABB3-87CD8A6DBDE4}"/>
                </a:ext>
              </a:extLst>
            </p:cNvPr>
            <p:cNvSpPr/>
            <p:nvPr/>
          </p:nvSpPr>
          <p:spPr>
            <a:xfrm>
              <a:off x="4688675" y="4078675"/>
              <a:ext cx="102300" cy="98450"/>
            </a:xfrm>
            <a:custGeom>
              <a:avLst/>
              <a:gdLst/>
              <a:ahLst/>
              <a:cxnLst/>
              <a:rect l="l" t="t" r="r" b="b"/>
              <a:pathLst>
                <a:path w="4092" h="3938" extrusionOk="0">
                  <a:moveTo>
                    <a:pt x="2123" y="1"/>
                  </a:moveTo>
                  <a:cubicBezTo>
                    <a:pt x="1611" y="1"/>
                    <a:pt x="1108" y="201"/>
                    <a:pt x="732" y="578"/>
                  </a:cubicBezTo>
                  <a:cubicBezTo>
                    <a:pt x="168" y="1140"/>
                    <a:pt x="1" y="1987"/>
                    <a:pt x="305" y="2722"/>
                  </a:cubicBezTo>
                  <a:cubicBezTo>
                    <a:pt x="609" y="3458"/>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17;p64">
              <a:extLst>
                <a:ext uri="{FF2B5EF4-FFF2-40B4-BE49-F238E27FC236}">
                  <a16:creationId xmlns:a16="http://schemas.microsoft.com/office/drawing/2014/main" id="{9E6AB837-BEB1-4BD7-AFA1-63BAF0A8E079}"/>
                </a:ext>
              </a:extLst>
            </p:cNvPr>
            <p:cNvSpPr/>
            <p:nvPr/>
          </p:nvSpPr>
          <p:spPr>
            <a:xfrm>
              <a:off x="4685200" y="4071325"/>
              <a:ext cx="113125" cy="113175"/>
            </a:xfrm>
            <a:custGeom>
              <a:avLst/>
              <a:gdLst/>
              <a:ahLst/>
              <a:cxnLst/>
              <a:rect l="l" t="t" r="r" b="b"/>
              <a:pathLst>
                <a:path w="4525" h="4527" extrusionOk="0">
                  <a:moveTo>
                    <a:pt x="2262" y="590"/>
                  </a:moveTo>
                  <a:cubicBezTo>
                    <a:pt x="3187" y="591"/>
                    <a:pt x="3935" y="1340"/>
                    <a:pt x="3936" y="2263"/>
                  </a:cubicBezTo>
                  <a:cubicBezTo>
                    <a:pt x="3936" y="2941"/>
                    <a:pt x="3528" y="3551"/>
                    <a:pt x="2903" y="3809"/>
                  </a:cubicBezTo>
                  <a:cubicBezTo>
                    <a:pt x="2696" y="3895"/>
                    <a:pt x="2478" y="3937"/>
                    <a:pt x="2262" y="3937"/>
                  </a:cubicBezTo>
                  <a:cubicBezTo>
                    <a:pt x="1827" y="3937"/>
                    <a:pt x="1399" y="3767"/>
                    <a:pt x="1079" y="3447"/>
                  </a:cubicBezTo>
                  <a:cubicBezTo>
                    <a:pt x="600" y="2968"/>
                    <a:pt x="456" y="2248"/>
                    <a:pt x="716" y="1623"/>
                  </a:cubicBezTo>
                  <a:cubicBezTo>
                    <a:pt x="975" y="998"/>
                    <a:pt x="1586" y="590"/>
                    <a:pt x="2262" y="590"/>
                  </a:cubicBezTo>
                  <a:close/>
                  <a:moveTo>
                    <a:pt x="2262" y="1"/>
                  </a:moveTo>
                  <a:cubicBezTo>
                    <a:pt x="1015" y="1"/>
                    <a:pt x="0" y="1016"/>
                    <a:pt x="0" y="2263"/>
                  </a:cubicBezTo>
                  <a:cubicBezTo>
                    <a:pt x="0" y="3511"/>
                    <a:pt x="1016" y="4526"/>
                    <a:pt x="2262" y="4526"/>
                  </a:cubicBezTo>
                  <a:cubicBezTo>
                    <a:pt x="3510" y="4526"/>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18;p64">
              <a:extLst>
                <a:ext uri="{FF2B5EF4-FFF2-40B4-BE49-F238E27FC236}">
                  <a16:creationId xmlns:a16="http://schemas.microsoft.com/office/drawing/2014/main" id="{91BA0125-6D4E-4294-B19C-A1AD282D42CD}"/>
                </a:ext>
              </a:extLst>
            </p:cNvPr>
            <p:cNvSpPr/>
            <p:nvPr/>
          </p:nvSpPr>
          <p:spPr>
            <a:xfrm>
              <a:off x="4212825" y="4078675"/>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19;p64">
              <a:extLst>
                <a:ext uri="{FF2B5EF4-FFF2-40B4-BE49-F238E27FC236}">
                  <a16:creationId xmlns:a16="http://schemas.microsoft.com/office/drawing/2014/main" id="{4C427D62-E497-4279-BCB5-93C64AA0BFA8}"/>
                </a:ext>
              </a:extLst>
            </p:cNvPr>
            <p:cNvSpPr/>
            <p:nvPr/>
          </p:nvSpPr>
          <p:spPr>
            <a:xfrm>
              <a:off x="4205450" y="4071325"/>
              <a:ext cx="113175" cy="113175"/>
            </a:xfrm>
            <a:custGeom>
              <a:avLst/>
              <a:gdLst/>
              <a:ahLst/>
              <a:cxnLst/>
              <a:rect l="l" t="t" r="r" b="b"/>
              <a:pathLst>
                <a:path w="4527" h="4527" extrusionOk="0">
                  <a:moveTo>
                    <a:pt x="2263" y="590"/>
                  </a:moveTo>
                  <a:cubicBezTo>
                    <a:pt x="3187" y="591"/>
                    <a:pt x="3936" y="1339"/>
                    <a:pt x="3936" y="2263"/>
                  </a:cubicBezTo>
                  <a:cubicBezTo>
                    <a:pt x="3936" y="2940"/>
                    <a:pt x="3529" y="3551"/>
                    <a:pt x="2903" y="3809"/>
                  </a:cubicBezTo>
                  <a:cubicBezTo>
                    <a:pt x="2696" y="3895"/>
                    <a:pt x="2479" y="3937"/>
                    <a:pt x="2263" y="3937"/>
                  </a:cubicBezTo>
                  <a:cubicBezTo>
                    <a:pt x="1827" y="3937"/>
                    <a:pt x="1399" y="3767"/>
                    <a:pt x="1080" y="3447"/>
                  </a:cubicBezTo>
                  <a:cubicBezTo>
                    <a:pt x="601" y="2968"/>
                    <a:pt x="458" y="2249"/>
                    <a:pt x="717" y="1623"/>
                  </a:cubicBezTo>
                  <a:cubicBezTo>
                    <a:pt x="976"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521;p33">
            <a:extLst>
              <a:ext uri="{FF2B5EF4-FFF2-40B4-BE49-F238E27FC236}">
                <a16:creationId xmlns:a16="http://schemas.microsoft.com/office/drawing/2014/main" id="{7E80E092-FBB8-4B14-9C7C-45E85769A8FC}"/>
              </a:ext>
            </a:extLst>
          </p:cNvPr>
          <p:cNvSpPr/>
          <p:nvPr/>
        </p:nvSpPr>
        <p:spPr>
          <a:xfrm rot="2700026">
            <a:off x="-1270776" y="76767"/>
            <a:ext cx="5501927" cy="3657069"/>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A773A2D7-2A17-43CC-A0C3-4EE6ADA1C27F}"/>
              </a:ext>
            </a:extLst>
          </p:cNvPr>
          <p:cNvSpPr>
            <a:spLocks noGrp="1"/>
          </p:cNvSpPr>
          <p:nvPr>
            <p:ph type="title"/>
          </p:nvPr>
        </p:nvSpPr>
        <p:spPr/>
        <p:txBody>
          <a:bodyPr/>
          <a:lstStyle/>
          <a:p>
            <a:r>
              <a:rPr lang="en-US" sz="2400" b="1">
                <a:effectLst/>
                <a:latin typeface="Times New Roman" panose="02020603050405020304" pitchFamily="18" charset="0"/>
                <a:ea typeface="Calibri" panose="020F0502020204030204" pitchFamily="34" charset="0"/>
                <a:cs typeface="Times New Roman" panose="02020603050405020304" pitchFamily="18" charset="0"/>
              </a:rPr>
              <a:t>Giới thiệu</a:t>
            </a:r>
            <a:endParaRPr lang="en-US" dirty="0"/>
          </a:p>
        </p:txBody>
      </p:sp>
      <p:sp>
        <p:nvSpPr>
          <p:cNvPr id="3" name="Text Placeholder 2">
            <a:extLst>
              <a:ext uri="{FF2B5EF4-FFF2-40B4-BE49-F238E27FC236}">
                <a16:creationId xmlns:a16="http://schemas.microsoft.com/office/drawing/2014/main" id="{A1B1586F-B401-465E-93D7-81601318404C}"/>
              </a:ext>
            </a:extLst>
          </p:cNvPr>
          <p:cNvSpPr>
            <a:spLocks noGrp="1"/>
          </p:cNvSpPr>
          <p:nvPr>
            <p:ph type="body" idx="1"/>
          </p:nvPr>
        </p:nvSpPr>
        <p:spPr>
          <a:xfrm>
            <a:off x="545271" y="1099100"/>
            <a:ext cx="7129790" cy="3202808"/>
          </a:xfrm>
        </p:spPr>
        <p:txBody>
          <a:bodyPr/>
          <a:lstStyle/>
          <a:p>
            <a:pPr marL="0" marR="0" indent="22860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Trong thời đại công nghệ hiện đại, việc phát triển ứng dụng di động đã trở thành một môn công nghệ mới đầy hứa hẹn. Đề tài này tập trung vào việc xây dựng một hệ thống có thể sẽ hữu ích: một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Hệ thống giám sát và cảnh báo thông qua thiết bị di động, nhằm mang đến sự an toàn và tiện ích cho gia đình.</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Tóm lại, đề tài mang đến một giải pháp hiện đại và thông minh cho việc giám sát và cảnh báo trong gia đình. Từ dữ liệu thu thập từ các cảm biến và thông qua Adafruit IO, để có thể đảm bảo an toàn và tiện ích cho gia đình, với khả năng nhận diện nguy hiểm và sự hiện diện của con người trong thời gian thực.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US" dirty="0"/>
          </a:p>
          <a:p>
            <a:pPr marL="114300" indent="0">
              <a:buNone/>
            </a:pPr>
            <a:endParaRPr lang="en-US" dirty="0"/>
          </a:p>
        </p:txBody>
      </p:sp>
      <p:pic>
        <p:nvPicPr>
          <p:cNvPr id="194" name="Picture 4">
            <a:extLst>
              <a:ext uri="{FF2B5EF4-FFF2-40B4-BE49-F238E27FC236}">
                <a16:creationId xmlns:a16="http://schemas.microsoft.com/office/drawing/2014/main" id="{9A73E0A9-9C75-476C-9C25-00ADEC751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571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876326" y="1764857"/>
            <a:ext cx="2930191" cy="1793620"/>
          </a:xfrm>
        </p:spPr>
        <p:txBody>
          <a:bodyPr/>
          <a:lstStyle/>
          <a:p>
            <a:pPr algn="ctr"/>
            <a:r>
              <a:rPr lang="en-US" sz="5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Cơ sở </a:t>
            </a:r>
            <a:br>
              <a:rPr lang="en-US" sz="5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br>
            <a:r>
              <a:rPr lang="en-US" sz="5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lý thuyết</a:t>
            </a:r>
            <a:endParaRPr lang="en-US" sz="54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946663" y="3954775"/>
            <a:ext cx="2977800" cy="792600"/>
          </a:xfrm>
        </p:spPr>
        <p:txBody>
          <a:bodyPr/>
          <a:lstStyle/>
          <a:p>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65" name="Google Shape;1649;p44">
            <a:extLst>
              <a:ext uri="{FF2B5EF4-FFF2-40B4-BE49-F238E27FC236}">
                <a16:creationId xmlns:a16="http://schemas.microsoft.com/office/drawing/2014/main" id="{5B0BA191-4B00-407B-89E1-E1FAE8921B9C}"/>
              </a:ext>
            </a:extLst>
          </p:cNvPr>
          <p:cNvSpPr/>
          <p:nvPr/>
        </p:nvSpPr>
        <p:spPr>
          <a:xfrm rot="2599773">
            <a:off x="4628555" y="757533"/>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13974;p79">
            <a:extLst>
              <a:ext uri="{FF2B5EF4-FFF2-40B4-BE49-F238E27FC236}">
                <a16:creationId xmlns:a16="http://schemas.microsoft.com/office/drawing/2014/main" id="{C37D65F7-8D20-4D28-BDC1-82FE8BD61B36}"/>
              </a:ext>
            </a:extLst>
          </p:cNvPr>
          <p:cNvGrpSpPr/>
          <p:nvPr/>
        </p:nvGrpSpPr>
        <p:grpSpPr>
          <a:xfrm>
            <a:off x="3636340" y="2862915"/>
            <a:ext cx="903445" cy="849341"/>
            <a:chOff x="3967213" y="3356947"/>
            <a:chExt cx="368185" cy="354753"/>
          </a:xfrm>
        </p:grpSpPr>
        <p:sp>
          <p:nvSpPr>
            <p:cNvPr id="8" name="Google Shape;13975;p79">
              <a:extLst>
                <a:ext uri="{FF2B5EF4-FFF2-40B4-BE49-F238E27FC236}">
                  <a16:creationId xmlns:a16="http://schemas.microsoft.com/office/drawing/2014/main" id="{1D8199D0-E802-4B97-A22E-702E4C765EC2}"/>
                </a:ext>
              </a:extLst>
            </p:cNvPr>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76;p79">
              <a:extLst>
                <a:ext uri="{FF2B5EF4-FFF2-40B4-BE49-F238E27FC236}">
                  <a16:creationId xmlns:a16="http://schemas.microsoft.com/office/drawing/2014/main" id="{9DC26B22-EF53-4DFC-A84E-DC88ED1C0C54}"/>
                </a:ext>
              </a:extLst>
            </p:cNvPr>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977;p79">
              <a:extLst>
                <a:ext uri="{FF2B5EF4-FFF2-40B4-BE49-F238E27FC236}">
                  <a16:creationId xmlns:a16="http://schemas.microsoft.com/office/drawing/2014/main" id="{95200157-EF92-4630-B607-E1E5E709D057}"/>
                </a:ext>
              </a:extLst>
            </p:cNvPr>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978;p79">
              <a:extLst>
                <a:ext uri="{FF2B5EF4-FFF2-40B4-BE49-F238E27FC236}">
                  <a16:creationId xmlns:a16="http://schemas.microsoft.com/office/drawing/2014/main" id="{5D116194-69E3-404E-8E24-0FAA436327A9}"/>
                </a:ext>
              </a:extLst>
            </p:cNvPr>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79;p79">
              <a:extLst>
                <a:ext uri="{FF2B5EF4-FFF2-40B4-BE49-F238E27FC236}">
                  <a16:creationId xmlns:a16="http://schemas.microsoft.com/office/drawing/2014/main" id="{E492D9CA-009F-4515-9CE3-B93EF55FEC5B}"/>
                </a:ext>
              </a:extLst>
            </p:cNvPr>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333;p54">
            <a:extLst>
              <a:ext uri="{FF2B5EF4-FFF2-40B4-BE49-F238E27FC236}">
                <a16:creationId xmlns:a16="http://schemas.microsoft.com/office/drawing/2014/main" id="{0A0F5E5E-3FE8-4BD0-A9FC-6CBE63C5EBC9}"/>
              </a:ext>
            </a:extLst>
          </p:cNvPr>
          <p:cNvGrpSpPr/>
          <p:nvPr/>
        </p:nvGrpSpPr>
        <p:grpSpPr>
          <a:xfrm>
            <a:off x="4682565" y="742315"/>
            <a:ext cx="4004378" cy="3608760"/>
            <a:chOff x="910725" y="305150"/>
            <a:chExt cx="5738575" cy="5171625"/>
          </a:xfrm>
        </p:grpSpPr>
        <p:sp>
          <p:nvSpPr>
            <p:cNvPr id="14" name="Google Shape;2334;p54">
              <a:extLst>
                <a:ext uri="{FF2B5EF4-FFF2-40B4-BE49-F238E27FC236}">
                  <a16:creationId xmlns:a16="http://schemas.microsoft.com/office/drawing/2014/main" id="{1D2898FA-42A7-4E69-ABFB-B36FBA143ADF}"/>
                </a:ext>
              </a:extLst>
            </p:cNvPr>
            <p:cNvSpPr/>
            <p:nvPr/>
          </p:nvSpPr>
          <p:spPr>
            <a:xfrm>
              <a:off x="910725" y="305150"/>
              <a:ext cx="5738575" cy="5171625"/>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335;p54">
              <a:extLst>
                <a:ext uri="{FF2B5EF4-FFF2-40B4-BE49-F238E27FC236}">
                  <a16:creationId xmlns:a16="http://schemas.microsoft.com/office/drawing/2014/main" id="{88A85F75-6794-4B37-B1BB-309356BD56BF}"/>
                </a:ext>
              </a:extLst>
            </p:cNvPr>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36;p54">
              <a:extLst>
                <a:ext uri="{FF2B5EF4-FFF2-40B4-BE49-F238E27FC236}">
                  <a16:creationId xmlns:a16="http://schemas.microsoft.com/office/drawing/2014/main" id="{127585A5-EFE8-43EC-B894-D9E740E498C5}"/>
                </a:ext>
              </a:extLst>
            </p:cNvPr>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37;p54">
              <a:extLst>
                <a:ext uri="{FF2B5EF4-FFF2-40B4-BE49-F238E27FC236}">
                  <a16:creationId xmlns:a16="http://schemas.microsoft.com/office/drawing/2014/main" id="{B6347CF6-D2F1-46CD-827B-A70085056991}"/>
                </a:ext>
              </a:extLst>
            </p:cNvPr>
            <p:cNvSpPr/>
            <p:nvPr/>
          </p:nvSpPr>
          <p:spPr>
            <a:xfrm>
              <a:off x="2446725" y="1374100"/>
              <a:ext cx="475450" cy="529225"/>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38;p54">
              <a:extLst>
                <a:ext uri="{FF2B5EF4-FFF2-40B4-BE49-F238E27FC236}">
                  <a16:creationId xmlns:a16="http://schemas.microsoft.com/office/drawing/2014/main" id="{D1950963-69FF-440E-98C9-DD21BFB80DCB}"/>
                </a:ext>
              </a:extLst>
            </p:cNvPr>
            <p:cNvSpPr/>
            <p:nvPr/>
          </p:nvSpPr>
          <p:spPr>
            <a:xfrm>
              <a:off x="3103600" y="1379700"/>
              <a:ext cx="493750" cy="512250"/>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9;p54">
              <a:extLst>
                <a:ext uri="{FF2B5EF4-FFF2-40B4-BE49-F238E27FC236}">
                  <a16:creationId xmlns:a16="http://schemas.microsoft.com/office/drawing/2014/main" id="{A685E520-D8D8-4C90-BAF7-EB1491EFC95B}"/>
                </a:ext>
              </a:extLst>
            </p:cNvPr>
            <p:cNvSpPr/>
            <p:nvPr/>
          </p:nvSpPr>
          <p:spPr>
            <a:xfrm>
              <a:off x="3306500" y="859800"/>
              <a:ext cx="259275" cy="261925"/>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40;p54">
              <a:extLst>
                <a:ext uri="{FF2B5EF4-FFF2-40B4-BE49-F238E27FC236}">
                  <a16:creationId xmlns:a16="http://schemas.microsoft.com/office/drawing/2014/main" id="{C925B2B5-9C93-45E3-A49D-937D783F5FE8}"/>
                </a:ext>
              </a:extLst>
            </p:cNvPr>
            <p:cNvSpPr/>
            <p:nvPr/>
          </p:nvSpPr>
          <p:spPr>
            <a:xfrm>
              <a:off x="3298850" y="852150"/>
              <a:ext cx="274575" cy="277225"/>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41;p54">
              <a:extLst>
                <a:ext uri="{FF2B5EF4-FFF2-40B4-BE49-F238E27FC236}">
                  <a16:creationId xmlns:a16="http://schemas.microsoft.com/office/drawing/2014/main" id="{0D49BB4B-9165-4475-A00F-9F7F0D312B5B}"/>
                </a:ext>
              </a:extLst>
            </p:cNvPr>
            <p:cNvSpPr/>
            <p:nvPr/>
          </p:nvSpPr>
          <p:spPr>
            <a:xfrm>
              <a:off x="3728725" y="1349175"/>
              <a:ext cx="233850" cy="646550"/>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42;p54">
              <a:extLst>
                <a:ext uri="{FF2B5EF4-FFF2-40B4-BE49-F238E27FC236}">
                  <a16:creationId xmlns:a16="http://schemas.microsoft.com/office/drawing/2014/main" id="{45EE0709-5D6D-4476-8C8C-02262598416C}"/>
                </a:ext>
              </a:extLst>
            </p:cNvPr>
            <p:cNvSpPr/>
            <p:nvPr/>
          </p:nvSpPr>
          <p:spPr>
            <a:xfrm>
              <a:off x="3721000" y="1341525"/>
              <a:ext cx="249275" cy="661900"/>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43;p54">
              <a:extLst>
                <a:ext uri="{FF2B5EF4-FFF2-40B4-BE49-F238E27FC236}">
                  <a16:creationId xmlns:a16="http://schemas.microsoft.com/office/drawing/2014/main" id="{1638E9A5-9794-4343-8407-7BF4572ED81F}"/>
                </a:ext>
              </a:extLst>
            </p:cNvPr>
            <p:cNvSpPr/>
            <p:nvPr/>
          </p:nvSpPr>
          <p:spPr>
            <a:xfrm>
              <a:off x="2932025" y="1529925"/>
              <a:ext cx="876550" cy="681125"/>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44;p54">
              <a:extLst>
                <a:ext uri="{FF2B5EF4-FFF2-40B4-BE49-F238E27FC236}">
                  <a16:creationId xmlns:a16="http://schemas.microsoft.com/office/drawing/2014/main" id="{9BAA0139-2A51-4144-8701-C61884F74953}"/>
                </a:ext>
              </a:extLst>
            </p:cNvPr>
            <p:cNvSpPr/>
            <p:nvPr/>
          </p:nvSpPr>
          <p:spPr>
            <a:xfrm>
              <a:off x="2924375" y="1521975"/>
              <a:ext cx="892450" cy="696750"/>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5;p54">
              <a:extLst>
                <a:ext uri="{FF2B5EF4-FFF2-40B4-BE49-F238E27FC236}">
                  <a16:creationId xmlns:a16="http://schemas.microsoft.com/office/drawing/2014/main" id="{ABF88798-7995-47B7-B8A8-AE8BEB042792}"/>
                </a:ext>
              </a:extLst>
            </p:cNvPr>
            <p:cNvSpPr/>
            <p:nvPr/>
          </p:nvSpPr>
          <p:spPr>
            <a:xfrm>
              <a:off x="3153575" y="1347275"/>
              <a:ext cx="693100" cy="849350"/>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46;p54">
              <a:extLst>
                <a:ext uri="{FF2B5EF4-FFF2-40B4-BE49-F238E27FC236}">
                  <a16:creationId xmlns:a16="http://schemas.microsoft.com/office/drawing/2014/main" id="{8A61A232-F963-4BB1-8BA1-B11656B029B7}"/>
                </a:ext>
              </a:extLst>
            </p:cNvPr>
            <p:cNvSpPr/>
            <p:nvPr/>
          </p:nvSpPr>
          <p:spPr>
            <a:xfrm>
              <a:off x="3145925" y="1339600"/>
              <a:ext cx="701900" cy="864675"/>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47;p54">
              <a:extLst>
                <a:ext uri="{FF2B5EF4-FFF2-40B4-BE49-F238E27FC236}">
                  <a16:creationId xmlns:a16="http://schemas.microsoft.com/office/drawing/2014/main" id="{AF873E9D-8228-4ED1-99D0-A391F46077AD}"/>
                </a:ext>
              </a:extLst>
            </p:cNvPr>
            <p:cNvSpPr/>
            <p:nvPr/>
          </p:nvSpPr>
          <p:spPr>
            <a:xfrm>
              <a:off x="3348825" y="1312750"/>
              <a:ext cx="338650" cy="322150"/>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8;p54">
              <a:extLst>
                <a:ext uri="{FF2B5EF4-FFF2-40B4-BE49-F238E27FC236}">
                  <a16:creationId xmlns:a16="http://schemas.microsoft.com/office/drawing/2014/main" id="{4C918F68-4956-4F43-A47F-1AAA10ECDA78}"/>
                </a:ext>
              </a:extLst>
            </p:cNvPr>
            <p:cNvSpPr/>
            <p:nvPr/>
          </p:nvSpPr>
          <p:spPr>
            <a:xfrm>
              <a:off x="3341175" y="1305025"/>
              <a:ext cx="354675" cy="337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49;p54">
              <a:extLst>
                <a:ext uri="{FF2B5EF4-FFF2-40B4-BE49-F238E27FC236}">
                  <a16:creationId xmlns:a16="http://schemas.microsoft.com/office/drawing/2014/main" id="{EB177C8E-B3EB-4E25-A78A-D44E1E7632EC}"/>
                </a:ext>
              </a:extLst>
            </p:cNvPr>
            <p:cNvSpPr/>
            <p:nvPr/>
          </p:nvSpPr>
          <p:spPr>
            <a:xfrm>
              <a:off x="3383225" y="1306875"/>
              <a:ext cx="179900" cy="351850"/>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0;p54">
              <a:extLst>
                <a:ext uri="{FF2B5EF4-FFF2-40B4-BE49-F238E27FC236}">
                  <a16:creationId xmlns:a16="http://schemas.microsoft.com/office/drawing/2014/main" id="{38F42CE8-C4ED-464A-80AA-185832D89C71}"/>
                </a:ext>
              </a:extLst>
            </p:cNvPr>
            <p:cNvSpPr/>
            <p:nvPr/>
          </p:nvSpPr>
          <p:spPr>
            <a:xfrm>
              <a:off x="3374800" y="1299200"/>
              <a:ext cx="196400" cy="367200"/>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1;p54">
              <a:extLst>
                <a:ext uri="{FF2B5EF4-FFF2-40B4-BE49-F238E27FC236}">
                  <a16:creationId xmlns:a16="http://schemas.microsoft.com/office/drawing/2014/main" id="{09AD14EB-A15F-4E11-89A0-BCBACE58AFF7}"/>
                </a:ext>
              </a:extLst>
            </p:cNvPr>
            <p:cNvSpPr/>
            <p:nvPr/>
          </p:nvSpPr>
          <p:spPr>
            <a:xfrm>
              <a:off x="3303850" y="967400"/>
              <a:ext cx="410075" cy="571100"/>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52;p54">
              <a:extLst>
                <a:ext uri="{FF2B5EF4-FFF2-40B4-BE49-F238E27FC236}">
                  <a16:creationId xmlns:a16="http://schemas.microsoft.com/office/drawing/2014/main" id="{ED3E030A-C0C3-4E99-BFB8-0743D32AFEAD}"/>
                </a:ext>
              </a:extLst>
            </p:cNvPr>
            <p:cNvSpPr/>
            <p:nvPr/>
          </p:nvSpPr>
          <p:spPr>
            <a:xfrm>
              <a:off x="3300900" y="959900"/>
              <a:ext cx="421275" cy="586250"/>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53;p54">
              <a:extLst>
                <a:ext uri="{FF2B5EF4-FFF2-40B4-BE49-F238E27FC236}">
                  <a16:creationId xmlns:a16="http://schemas.microsoft.com/office/drawing/2014/main" id="{6B938F61-56D1-4A29-B79C-2EA9B0BBF7FD}"/>
                </a:ext>
              </a:extLst>
            </p:cNvPr>
            <p:cNvSpPr/>
            <p:nvPr/>
          </p:nvSpPr>
          <p:spPr>
            <a:xfrm>
              <a:off x="3335175" y="967400"/>
              <a:ext cx="369675" cy="315775"/>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54;p54">
              <a:extLst>
                <a:ext uri="{FF2B5EF4-FFF2-40B4-BE49-F238E27FC236}">
                  <a16:creationId xmlns:a16="http://schemas.microsoft.com/office/drawing/2014/main" id="{E6D09BDA-F9FE-4628-AB5B-9F67A81A638D}"/>
                </a:ext>
              </a:extLst>
            </p:cNvPr>
            <p:cNvSpPr/>
            <p:nvPr/>
          </p:nvSpPr>
          <p:spPr>
            <a:xfrm>
              <a:off x="3328725" y="959875"/>
              <a:ext cx="384125" cy="331000"/>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55;p54">
              <a:extLst>
                <a:ext uri="{FF2B5EF4-FFF2-40B4-BE49-F238E27FC236}">
                  <a16:creationId xmlns:a16="http://schemas.microsoft.com/office/drawing/2014/main" id="{9C7E2D26-7422-447F-BFF0-DF9EFAE91814}"/>
                </a:ext>
              </a:extLst>
            </p:cNvPr>
            <p:cNvSpPr/>
            <p:nvPr/>
          </p:nvSpPr>
          <p:spPr>
            <a:xfrm>
              <a:off x="3339850" y="1239750"/>
              <a:ext cx="80425" cy="120025"/>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56;p54">
              <a:extLst>
                <a:ext uri="{FF2B5EF4-FFF2-40B4-BE49-F238E27FC236}">
                  <a16:creationId xmlns:a16="http://schemas.microsoft.com/office/drawing/2014/main" id="{53D4FA47-BB69-4218-AAA7-72CE8A6D6D80}"/>
                </a:ext>
              </a:extLst>
            </p:cNvPr>
            <p:cNvSpPr/>
            <p:nvPr/>
          </p:nvSpPr>
          <p:spPr>
            <a:xfrm>
              <a:off x="3335925" y="1232100"/>
              <a:ext cx="92950" cy="135350"/>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57;p54">
              <a:extLst>
                <a:ext uri="{FF2B5EF4-FFF2-40B4-BE49-F238E27FC236}">
                  <a16:creationId xmlns:a16="http://schemas.microsoft.com/office/drawing/2014/main" id="{D436A551-997E-4B42-BCF5-7CE7DEF5FD35}"/>
                </a:ext>
              </a:extLst>
            </p:cNvPr>
            <p:cNvSpPr/>
            <p:nvPr/>
          </p:nvSpPr>
          <p:spPr>
            <a:xfrm>
              <a:off x="3218925" y="1833550"/>
              <a:ext cx="225975" cy="160275"/>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58;p54">
              <a:extLst>
                <a:ext uri="{FF2B5EF4-FFF2-40B4-BE49-F238E27FC236}">
                  <a16:creationId xmlns:a16="http://schemas.microsoft.com/office/drawing/2014/main" id="{FDDB2FCE-82C3-456B-8D2A-6FFE913B560B}"/>
                </a:ext>
              </a:extLst>
            </p:cNvPr>
            <p:cNvSpPr/>
            <p:nvPr/>
          </p:nvSpPr>
          <p:spPr>
            <a:xfrm>
              <a:off x="3514925" y="1651050"/>
              <a:ext cx="53225" cy="216375"/>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59;p54">
              <a:extLst>
                <a:ext uri="{FF2B5EF4-FFF2-40B4-BE49-F238E27FC236}">
                  <a16:creationId xmlns:a16="http://schemas.microsoft.com/office/drawing/2014/main" id="{087549A3-C07D-4142-B4AA-FE13DFC9D86F}"/>
                </a:ext>
              </a:extLst>
            </p:cNvPr>
            <p:cNvSpPr/>
            <p:nvPr/>
          </p:nvSpPr>
          <p:spPr>
            <a:xfrm>
              <a:off x="2641850" y="1621350"/>
              <a:ext cx="267825" cy="546700"/>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60;p54">
              <a:extLst>
                <a:ext uri="{FF2B5EF4-FFF2-40B4-BE49-F238E27FC236}">
                  <a16:creationId xmlns:a16="http://schemas.microsoft.com/office/drawing/2014/main" id="{4BD9BA32-4BA7-4F11-A750-48A04BA0350A}"/>
                </a:ext>
              </a:extLst>
            </p:cNvPr>
            <p:cNvSpPr/>
            <p:nvPr/>
          </p:nvSpPr>
          <p:spPr>
            <a:xfrm>
              <a:off x="2634300" y="1613675"/>
              <a:ext cx="279225" cy="562000"/>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61;p54">
              <a:extLst>
                <a:ext uri="{FF2B5EF4-FFF2-40B4-BE49-F238E27FC236}">
                  <a16:creationId xmlns:a16="http://schemas.microsoft.com/office/drawing/2014/main" id="{942811F2-801C-4C6E-A203-B9A6876B50B1}"/>
                </a:ext>
              </a:extLst>
            </p:cNvPr>
            <p:cNvSpPr/>
            <p:nvPr/>
          </p:nvSpPr>
          <p:spPr>
            <a:xfrm>
              <a:off x="1933175" y="1901175"/>
              <a:ext cx="693750" cy="1025525"/>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62;p54">
              <a:extLst>
                <a:ext uri="{FF2B5EF4-FFF2-40B4-BE49-F238E27FC236}">
                  <a16:creationId xmlns:a16="http://schemas.microsoft.com/office/drawing/2014/main" id="{5F5001BE-0955-4C0D-AD1C-26AFFF3CFFF7}"/>
                </a:ext>
              </a:extLst>
            </p:cNvPr>
            <p:cNvSpPr/>
            <p:nvPr/>
          </p:nvSpPr>
          <p:spPr>
            <a:xfrm>
              <a:off x="1925500" y="1893525"/>
              <a:ext cx="709625" cy="1040825"/>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63;p54">
              <a:extLst>
                <a:ext uri="{FF2B5EF4-FFF2-40B4-BE49-F238E27FC236}">
                  <a16:creationId xmlns:a16="http://schemas.microsoft.com/office/drawing/2014/main" id="{59CB6D75-61B0-412C-A791-6C63BEF14042}"/>
                </a:ext>
              </a:extLst>
            </p:cNvPr>
            <p:cNvSpPr/>
            <p:nvPr/>
          </p:nvSpPr>
          <p:spPr>
            <a:xfrm>
              <a:off x="2044600" y="1622200"/>
              <a:ext cx="669575" cy="1206875"/>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364;p54">
              <a:extLst>
                <a:ext uri="{FF2B5EF4-FFF2-40B4-BE49-F238E27FC236}">
                  <a16:creationId xmlns:a16="http://schemas.microsoft.com/office/drawing/2014/main" id="{76FF98B8-B9DA-45D3-BB33-818088B487AF}"/>
                </a:ext>
              </a:extLst>
            </p:cNvPr>
            <p:cNvSpPr/>
            <p:nvPr/>
          </p:nvSpPr>
          <p:spPr>
            <a:xfrm>
              <a:off x="2017575" y="1614650"/>
              <a:ext cx="704250" cy="1222100"/>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65;p54">
              <a:extLst>
                <a:ext uri="{FF2B5EF4-FFF2-40B4-BE49-F238E27FC236}">
                  <a16:creationId xmlns:a16="http://schemas.microsoft.com/office/drawing/2014/main" id="{AE5A4944-035F-48CB-9D32-E8AD18A73B0A}"/>
                </a:ext>
              </a:extLst>
            </p:cNvPr>
            <p:cNvSpPr/>
            <p:nvPr/>
          </p:nvSpPr>
          <p:spPr>
            <a:xfrm>
              <a:off x="2133825" y="4160525"/>
              <a:ext cx="772050" cy="747925"/>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66;p54">
              <a:extLst>
                <a:ext uri="{FF2B5EF4-FFF2-40B4-BE49-F238E27FC236}">
                  <a16:creationId xmlns:a16="http://schemas.microsoft.com/office/drawing/2014/main" id="{C9169E20-967C-4677-A6CF-016273D68F96}"/>
                </a:ext>
              </a:extLst>
            </p:cNvPr>
            <p:cNvSpPr/>
            <p:nvPr/>
          </p:nvSpPr>
          <p:spPr>
            <a:xfrm>
              <a:off x="2126575" y="4152525"/>
              <a:ext cx="787750" cy="763575"/>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67;p54">
              <a:extLst>
                <a:ext uri="{FF2B5EF4-FFF2-40B4-BE49-F238E27FC236}">
                  <a16:creationId xmlns:a16="http://schemas.microsoft.com/office/drawing/2014/main" id="{DDFCEBC6-1550-480A-8F53-6E8A190CCE1D}"/>
                </a:ext>
              </a:extLst>
            </p:cNvPr>
            <p:cNvSpPr/>
            <p:nvPr/>
          </p:nvSpPr>
          <p:spPr>
            <a:xfrm>
              <a:off x="2136300" y="4757250"/>
              <a:ext cx="532025" cy="151200"/>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68;p54">
              <a:extLst>
                <a:ext uri="{FF2B5EF4-FFF2-40B4-BE49-F238E27FC236}">
                  <a16:creationId xmlns:a16="http://schemas.microsoft.com/office/drawing/2014/main" id="{6AD517DE-B62E-49DB-AB2A-7BE756D75E7A}"/>
                </a:ext>
              </a:extLst>
            </p:cNvPr>
            <p:cNvSpPr/>
            <p:nvPr/>
          </p:nvSpPr>
          <p:spPr>
            <a:xfrm>
              <a:off x="2128625" y="4749600"/>
              <a:ext cx="533100" cy="166500"/>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69;p54">
              <a:extLst>
                <a:ext uri="{FF2B5EF4-FFF2-40B4-BE49-F238E27FC236}">
                  <a16:creationId xmlns:a16="http://schemas.microsoft.com/office/drawing/2014/main" id="{FA7F605C-7723-4EE3-B01F-FCB17AD175D6}"/>
                </a:ext>
              </a:extLst>
            </p:cNvPr>
            <p:cNvSpPr/>
            <p:nvPr/>
          </p:nvSpPr>
          <p:spPr>
            <a:xfrm>
              <a:off x="4454825" y="4160525"/>
              <a:ext cx="772050" cy="747925"/>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70;p54">
              <a:extLst>
                <a:ext uri="{FF2B5EF4-FFF2-40B4-BE49-F238E27FC236}">
                  <a16:creationId xmlns:a16="http://schemas.microsoft.com/office/drawing/2014/main" id="{B842529C-594B-4379-8AC2-B8153B495B90}"/>
                </a:ext>
              </a:extLst>
            </p:cNvPr>
            <p:cNvSpPr/>
            <p:nvPr/>
          </p:nvSpPr>
          <p:spPr>
            <a:xfrm>
              <a:off x="4446375" y="4152525"/>
              <a:ext cx="787775" cy="763575"/>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71;p54">
              <a:extLst>
                <a:ext uri="{FF2B5EF4-FFF2-40B4-BE49-F238E27FC236}">
                  <a16:creationId xmlns:a16="http://schemas.microsoft.com/office/drawing/2014/main" id="{C80B61F7-0DCA-4FC3-B0D9-93F07B814CE7}"/>
                </a:ext>
              </a:extLst>
            </p:cNvPr>
            <p:cNvSpPr/>
            <p:nvPr/>
          </p:nvSpPr>
          <p:spPr>
            <a:xfrm>
              <a:off x="4692350" y="4757250"/>
              <a:ext cx="532050" cy="151200"/>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72;p54">
              <a:extLst>
                <a:ext uri="{FF2B5EF4-FFF2-40B4-BE49-F238E27FC236}">
                  <a16:creationId xmlns:a16="http://schemas.microsoft.com/office/drawing/2014/main" id="{92800ABE-2A1F-4EA6-BC74-BBFB355C9A32}"/>
                </a:ext>
              </a:extLst>
            </p:cNvPr>
            <p:cNvSpPr/>
            <p:nvPr/>
          </p:nvSpPr>
          <p:spPr>
            <a:xfrm>
              <a:off x="4698975" y="4749625"/>
              <a:ext cx="533075" cy="166475"/>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73;p54">
              <a:extLst>
                <a:ext uri="{FF2B5EF4-FFF2-40B4-BE49-F238E27FC236}">
                  <a16:creationId xmlns:a16="http://schemas.microsoft.com/office/drawing/2014/main" id="{DEBEDCB0-A94D-42ED-B763-4ECFF6E725C9}"/>
                </a:ext>
              </a:extLst>
            </p:cNvPr>
            <p:cNvSpPr/>
            <p:nvPr/>
          </p:nvSpPr>
          <p:spPr>
            <a:xfrm>
              <a:off x="1589875" y="4217350"/>
              <a:ext cx="1146850" cy="742900"/>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74;p54">
              <a:extLst>
                <a:ext uri="{FF2B5EF4-FFF2-40B4-BE49-F238E27FC236}">
                  <a16:creationId xmlns:a16="http://schemas.microsoft.com/office/drawing/2014/main" id="{DA4CE39B-B4B2-4FF5-9D6E-28BF2D423D39}"/>
                </a:ext>
              </a:extLst>
            </p:cNvPr>
            <p:cNvSpPr/>
            <p:nvPr/>
          </p:nvSpPr>
          <p:spPr>
            <a:xfrm>
              <a:off x="1584700" y="4209700"/>
              <a:ext cx="1158875" cy="758225"/>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75;p54">
              <a:extLst>
                <a:ext uri="{FF2B5EF4-FFF2-40B4-BE49-F238E27FC236}">
                  <a16:creationId xmlns:a16="http://schemas.microsoft.com/office/drawing/2014/main" id="{1BC210EE-E21D-431A-A7A7-B3241BB4C1D5}"/>
                </a:ext>
              </a:extLst>
            </p:cNvPr>
            <p:cNvSpPr/>
            <p:nvPr/>
          </p:nvSpPr>
          <p:spPr>
            <a:xfrm>
              <a:off x="1415725" y="3295925"/>
              <a:ext cx="388775" cy="1013250"/>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76;p54">
              <a:extLst>
                <a:ext uri="{FF2B5EF4-FFF2-40B4-BE49-F238E27FC236}">
                  <a16:creationId xmlns:a16="http://schemas.microsoft.com/office/drawing/2014/main" id="{9780D002-21F1-40DB-BE8D-AE4E89EBE80F}"/>
                </a:ext>
              </a:extLst>
            </p:cNvPr>
            <p:cNvSpPr/>
            <p:nvPr/>
          </p:nvSpPr>
          <p:spPr>
            <a:xfrm>
              <a:off x="1408075" y="3288275"/>
              <a:ext cx="404075" cy="1028550"/>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77;p54">
              <a:extLst>
                <a:ext uri="{FF2B5EF4-FFF2-40B4-BE49-F238E27FC236}">
                  <a16:creationId xmlns:a16="http://schemas.microsoft.com/office/drawing/2014/main" id="{6B360C90-3B1E-4157-9624-713B14747DFD}"/>
                </a:ext>
              </a:extLst>
            </p:cNvPr>
            <p:cNvSpPr/>
            <p:nvPr/>
          </p:nvSpPr>
          <p:spPr>
            <a:xfrm>
              <a:off x="1718075" y="3628875"/>
              <a:ext cx="957850" cy="772475"/>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78;p54">
              <a:extLst>
                <a:ext uri="{FF2B5EF4-FFF2-40B4-BE49-F238E27FC236}">
                  <a16:creationId xmlns:a16="http://schemas.microsoft.com/office/drawing/2014/main" id="{4AA72988-F8D5-4298-86AD-F1C9913176B8}"/>
                </a:ext>
              </a:extLst>
            </p:cNvPr>
            <p:cNvSpPr/>
            <p:nvPr/>
          </p:nvSpPr>
          <p:spPr>
            <a:xfrm>
              <a:off x="1710425" y="3621200"/>
              <a:ext cx="972500" cy="787800"/>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79;p54">
              <a:extLst>
                <a:ext uri="{FF2B5EF4-FFF2-40B4-BE49-F238E27FC236}">
                  <a16:creationId xmlns:a16="http://schemas.microsoft.com/office/drawing/2014/main" id="{AF9ADB68-7DEA-410F-B62C-957E52EA699F}"/>
                </a:ext>
              </a:extLst>
            </p:cNvPr>
            <p:cNvSpPr/>
            <p:nvPr/>
          </p:nvSpPr>
          <p:spPr>
            <a:xfrm>
              <a:off x="2473925" y="4006350"/>
              <a:ext cx="458950" cy="244300"/>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80;p54">
              <a:extLst>
                <a:ext uri="{FF2B5EF4-FFF2-40B4-BE49-F238E27FC236}">
                  <a16:creationId xmlns:a16="http://schemas.microsoft.com/office/drawing/2014/main" id="{41CAE921-5424-4188-BD3E-72BE165B36D3}"/>
                </a:ext>
              </a:extLst>
            </p:cNvPr>
            <p:cNvSpPr/>
            <p:nvPr/>
          </p:nvSpPr>
          <p:spPr>
            <a:xfrm>
              <a:off x="2465350" y="3998650"/>
              <a:ext cx="463725" cy="259800"/>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81;p54">
              <a:extLst>
                <a:ext uri="{FF2B5EF4-FFF2-40B4-BE49-F238E27FC236}">
                  <a16:creationId xmlns:a16="http://schemas.microsoft.com/office/drawing/2014/main" id="{B6EA37AA-851B-4E3E-A884-4D3486647C38}"/>
                </a:ext>
              </a:extLst>
            </p:cNvPr>
            <p:cNvSpPr/>
            <p:nvPr/>
          </p:nvSpPr>
          <p:spPr>
            <a:xfrm>
              <a:off x="1664075" y="3553950"/>
              <a:ext cx="896250" cy="783800"/>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82;p54">
              <a:extLst>
                <a:ext uri="{FF2B5EF4-FFF2-40B4-BE49-F238E27FC236}">
                  <a16:creationId xmlns:a16="http://schemas.microsoft.com/office/drawing/2014/main" id="{59BF8E50-2CA7-467C-B9CE-5626BD24B265}"/>
                </a:ext>
              </a:extLst>
            </p:cNvPr>
            <p:cNvSpPr/>
            <p:nvPr/>
          </p:nvSpPr>
          <p:spPr>
            <a:xfrm>
              <a:off x="1656550" y="3546425"/>
              <a:ext cx="911625" cy="799150"/>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83;p54">
              <a:extLst>
                <a:ext uri="{FF2B5EF4-FFF2-40B4-BE49-F238E27FC236}">
                  <a16:creationId xmlns:a16="http://schemas.microsoft.com/office/drawing/2014/main" id="{E0B3A860-1940-42BA-8A9C-123A892EC691}"/>
                </a:ext>
              </a:extLst>
            </p:cNvPr>
            <p:cNvSpPr/>
            <p:nvPr/>
          </p:nvSpPr>
          <p:spPr>
            <a:xfrm>
              <a:off x="4012150" y="1253575"/>
              <a:ext cx="248675" cy="593700"/>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384;p54">
              <a:extLst>
                <a:ext uri="{FF2B5EF4-FFF2-40B4-BE49-F238E27FC236}">
                  <a16:creationId xmlns:a16="http://schemas.microsoft.com/office/drawing/2014/main" id="{04311ECF-CF8A-40CE-B3EC-10E35EFBDDE2}"/>
                </a:ext>
              </a:extLst>
            </p:cNvPr>
            <p:cNvSpPr/>
            <p:nvPr/>
          </p:nvSpPr>
          <p:spPr>
            <a:xfrm>
              <a:off x="4004975" y="1245925"/>
              <a:ext cx="259200" cy="60900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85;p54">
              <a:extLst>
                <a:ext uri="{FF2B5EF4-FFF2-40B4-BE49-F238E27FC236}">
                  <a16:creationId xmlns:a16="http://schemas.microsoft.com/office/drawing/2014/main" id="{603DA2C5-F093-48AD-BCE7-F085EF57C844}"/>
                </a:ext>
              </a:extLst>
            </p:cNvPr>
            <p:cNvSpPr/>
            <p:nvPr/>
          </p:nvSpPr>
          <p:spPr>
            <a:xfrm>
              <a:off x="4218425" y="1513325"/>
              <a:ext cx="857000" cy="765350"/>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86;p54">
              <a:extLst>
                <a:ext uri="{FF2B5EF4-FFF2-40B4-BE49-F238E27FC236}">
                  <a16:creationId xmlns:a16="http://schemas.microsoft.com/office/drawing/2014/main" id="{225DB194-BD91-4E9E-BCF8-44E414698918}"/>
                </a:ext>
              </a:extLst>
            </p:cNvPr>
            <p:cNvSpPr/>
            <p:nvPr/>
          </p:nvSpPr>
          <p:spPr>
            <a:xfrm>
              <a:off x="4210675" y="1505850"/>
              <a:ext cx="872400" cy="78047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87;p54">
              <a:extLst>
                <a:ext uri="{FF2B5EF4-FFF2-40B4-BE49-F238E27FC236}">
                  <a16:creationId xmlns:a16="http://schemas.microsoft.com/office/drawing/2014/main" id="{FDC85875-6733-402E-8C56-D017C4EAA039}"/>
                </a:ext>
              </a:extLst>
            </p:cNvPr>
            <p:cNvSpPr/>
            <p:nvPr/>
          </p:nvSpPr>
          <p:spPr>
            <a:xfrm>
              <a:off x="4188650" y="1156275"/>
              <a:ext cx="807250" cy="940025"/>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88;p54">
              <a:extLst>
                <a:ext uri="{FF2B5EF4-FFF2-40B4-BE49-F238E27FC236}">
                  <a16:creationId xmlns:a16="http://schemas.microsoft.com/office/drawing/2014/main" id="{45DA6FA9-E8F6-4811-9A97-A5FEDD099ACC}"/>
                </a:ext>
              </a:extLst>
            </p:cNvPr>
            <p:cNvSpPr/>
            <p:nvPr/>
          </p:nvSpPr>
          <p:spPr>
            <a:xfrm>
              <a:off x="4180550" y="1148475"/>
              <a:ext cx="823000" cy="955450"/>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9;p54">
              <a:extLst>
                <a:ext uri="{FF2B5EF4-FFF2-40B4-BE49-F238E27FC236}">
                  <a16:creationId xmlns:a16="http://schemas.microsoft.com/office/drawing/2014/main" id="{F634AA52-D615-4DFB-8914-3CCDC228D6F2}"/>
                </a:ext>
              </a:extLst>
            </p:cNvPr>
            <p:cNvSpPr/>
            <p:nvPr/>
          </p:nvSpPr>
          <p:spPr>
            <a:xfrm>
              <a:off x="4362250" y="1389625"/>
              <a:ext cx="222800" cy="656825"/>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90;p54">
              <a:extLst>
                <a:ext uri="{FF2B5EF4-FFF2-40B4-BE49-F238E27FC236}">
                  <a16:creationId xmlns:a16="http://schemas.microsoft.com/office/drawing/2014/main" id="{BC38F278-CC78-4CCD-8B21-2F31FB9D4C68}"/>
                </a:ext>
              </a:extLst>
            </p:cNvPr>
            <p:cNvSpPr/>
            <p:nvPr/>
          </p:nvSpPr>
          <p:spPr>
            <a:xfrm>
              <a:off x="4354450" y="1381975"/>
              <a:ext cx="238825" cy="672100"/>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91;p54">
              <a:extLst>
                <a:ext uri="{FF2B5EF4-FFF2-40B4-BE49-F238E27FC236}">
                  <a16:creationId xmlns:a16="http://schemas.microsoft.com/office/drawing/2014/main" id="{3389A056-3AD3-4D9A-9C0D-77DADAE5D60E}"/>
                </a:ext>
              </a:extLst>
            </p:cNvPr>
            <p:cNvSpPr/>
            <p:nvPr/>
          </p:nvSpPr>
          <p:spPr>
            <a:xfrm>
              <a:off x="4408525" y="1227600"/>
              <a:ext cx="298025" cy="344325"/>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2;p54">
              <a:extLst>
                <a:ext uri="{FF2B5EF4-FFF2-40B4-BE49-F238E27FC236}">
                  <a16:creationId xmlns:a16="http://schemas.microsoft.com/office/drawing/2014/main" id="{CD9F6EFF-6B5F-463C-A1F9-CE24FBD83FD1}"/>
                </a:ext>
              </a:extLst>
            </p:cNvPr>
            <p:cNvSpPr/>
            <p:nvPr/>
          </p:nvSpPr>
          <p:spPr>
            <a:xfrm>
              <a:off x="4400875" y="1219950"/>
              <a:ext cx="306425" cy="359650"/>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3;p54">
              <a:extLst>
                <a:ext uri="{FF2B5EF4-FFF2-40B4-BE49-F238E27FC236}">
                  <a16:creationId xmlns:a16="http://schemas.microsoft.com/office/drawing/2014/main" id="{A345BA2A-0AF0-4DBF-B200-844F0FE5996F}"/>
                </a:ext>
              </a:extLst>
            </p:cNvPr>
            <p:cNvSpPr/>
            <p:nvPr/>
          </p:nvSpPr>
          <p:spPr>
            <a:xfrm>
              <a:off x="4744150" y="1175600"/>
              <a:ext cx="89725" cy="106350"/>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4;p54">
              <a:extLst>
                <a:ext uri="{FF2B5EF4-FFF2-40B4-BE49-F238E27FC236}">
                  <a16:creationId xmlns:a16="http://schemas.microsoft.com/office/drawing/2014/main" id="{7CD1743E-BC90-43AB-AD6E-84ABDDFF60C7}"/>
                </a:ext>
              </a:extLst>
            </p:cNvPr>
            <p:cNvSpPr/>
            <p:nvPr/>
          </p:nvSpPr>
          <p:spPr>
            <a:xfrm>
              <a:off x="4735700" y="1167925"/>
              <a:ext cx="106375" cy="121700"/>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5;p54">
              <a:extLst>
                <a:ext uri="{FF2B5EF4-FFF2-40B4-BE49-F238E27FC236}">
                  <a16:creationId xmlns:a16="http://schemas.microsoft.com/office/drawing/2014/main" id="{B9664E1D-7113-4941-9E42-4B2937C312F5}"/>
                </a:ext>
              </a:extLst>
            </p:cNvPr>
            <p:cNvSpPr/>
            <p:nvPr/>
          </p:nvSpPr>
          <p:spPr>
            <a:xfrm>
              <a:off x="4434575" y="1022175"/>
              <a:ext cx="63675" cy="13312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6;p54">
              <a:extLst>
                <a:ext uri="{FF2B5EF4-FFF2-40B4-BE49-F238E27FC236}">
                  <a16:creationId xmlns:a16="http://schemas.microsoft.com/office/drawing/2014/main" id="{80882BF5-E6A2-4BD2-AFC7-7A8A0B52548A}"/>
                </a:ext>
              </a:extLst>
            </p:cNvPr>
            <p:cNvSpPr/>
            <p:nvPr/>
          </p:nvSpPr>
          <p:spPr>
            <a:xfrm>
              <a:off x="4426425" y="1014525"/>
              <a:ext cx="80350" cy="148400"/>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7;p54">
              <a:extLst>
                <a:ext uri="{FF2B5EF4-FFF2-40B4-BE49-F238E27FC236}">
                  <a16:creationId xmlns:a16="http://schemas.microsoft.com/office/drawing/2014/main" id="{89AD9252-B357-48E6-B2BC-9B749E06DA4D}"/>
                </a:ext>
              </a:extLst>
            </p:cNvPr>
            <p:cNvSpPr/>
            <p:nvPr/>
          </p:nvSpPr>
          <p:spPr>
            <a:xfrm>
              <a:off x="4489550" y="1355200"/>
              <a:ext cx="159750" cy="98175"/>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8;p54">
              <a:extLst>
                <a:ext uri="{FF2B5EF4-FFF2-40B4-BE49-F238E27FC236}">
                  <a16:creationId xmlns:a16="http://schemas.microsoft.com/office/drawing/2014/main" id="{F008DFF9-15A1-4510-8B12-5014EF4D203C}"/>
                </a:ext>
              </a:extLst>
            </p:cNvPr>
            <p:cNvSpPr/>
            <p:nvPr/>
          </p:nvSpPr>
          <p:spPr>
            <a:xfrm>
              <a:off x="4486350" y="1347850"/>
              <a:ext cx="170850" cy="113200"/>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9;p54">
              <a:extLst>
                <a:ext uri="{FF2B5EF4-FFF2-40B4-BE49-F238E27FC236}">
                  <a16:creationId xmlns:a16="http://schemas.microsoft.com/office/drawing/2014/main" id="{F40502FA-8C76-46FF-A358-0A1303C0A620}"/>
                </a:ext>
              </a:extLst>
            </p:cNvPr>
            <p:cNvSpPr/>
            <p:nvPr/>
          </p:nvSpPr>
          <p:spPr>
            <a:xfrm>
              <a:off x="4449025" y="827025"/>
              <a:ext cx="448525" cy="605550"/>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00;p54">
              <a:extLst>
                <a:ext uri="{FF2B5EF4-FFF2-40B4-BE49-F238E27FC236}">
                  <a16:creationId xmlns:a16="http://schemas.microsoft.com/office/drawing/2014/main" id="{A4B00B2F-3CD0-4D4E-B8D2-2CBDE368D0C9}"/>
                </a:ext>
              </a:extLst>
            </p:cNvPr>
            <p:cNvSpPr/>
            <p:nvPr/>
          </p:nvSpPr>
          <p:spPr>
            <a:xfrm>
              <a:off x="4441400" y="819400"/>
              <a:ext cx="464375" cy="620700"/>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01;p54">
              <a:extLst>
                <a:ext uri="{FF2B5EF4-FFF2-40B4-BE49-F238E27FC236}">
                  <a16:creationId xmlns:a16="http://schemas.microsoft.com/office/drawing/2014/main" id="{188D1F88-B67A-44C9-848D-974ABED72E82}"/>
                </a:ext>
              </a:extLst>
            </p:cNvPr>
            <p:cNvSpPr/>
            <p:nvPr/>
          </p:nvSpPr>
          <p:spPr>
            <a:xfrm>
              <a:off x="4472600" y="827000"/>
              <a:ext cx="424950" cy="421625"/>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2;p54">
              <a:extLst>
                <a:ext uri="{FF2B5EF4-FFF2-40B4-BE49-F238E27FC236}">
                  <a16:creationId xmlns:a16="http://schemas.microsoft.com/office/drawing/2014/main" id="{C8AB17C2-1C86-4CBC-9978-F5393C8C83A4}"/>
                </a:ext>
              </a:extLst>
            </p:cNvPr>
            <p:cNvSpPr/>
            <p:nvPr/>
          </p:nvSpPr>
          <p:spPr>
            <a:xfrm>
              <a:off x="4464325" y="819375"/>
              <a:ext cx="441450" cy="436900"/>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3;p54">
              <a:extLst>
                <a:ext uri="{FF2B5EF4-FFF2-40B4-BE49-F238E27FC236}">
                  <a16:creationId xmlns:a16="http://schemas.microsoft.com/office/drawing/2014/main" id="{949A56ED-479D-4EB2-B4D6-4652298B3A7D}"/>
                </a:ext>
              </a:extLst>
            </p:cNvPr>
            <p:cNvSpPr/>
            <p:nvPr/>
          </p:nvSpPr>
          <p:spPr>
            <a:xfrm>
              <a:off x="4425875" y="1123875"/>
              <a:ext cx="324075" cy="18170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4;p54">
              <a:extLst>
                <a:ext uri="{FF2B5EF4-FFF2-40B4-BE49-F238E27FC236}">
                  <a16:creationId xmlns:a16="http://schemas.microsoft.com/office/drawing/2014/main" id="{EE480F94-F56C-4507-8D93-BCC10BA2F27F}"/>
                </a:ext>
              </a:extLst>
            </p:cNvPr>
            <p:cNvSpPr/>
            <p:nvPr/>
          </p:nvSpPr>
          <p:spPr>
            <a:xfrm>
              <a:off x="4420675" y="1116175"/>
              <a:ext cx="324525" cy="196875"/>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5;p54">
              <a:extLst>
                <a:ext uri="{FF2B5EF4-FFF2-40B4-BE49-F238E27FC236}">
                  <a16:creationId xmlns:a16="http://schemas.microsoft.com/office/drawing/2014/main" id="{03817CE8-3573-4E91-AC6C-5E9BAE62246D}"/>
                </a:ext>
              </a:extLst>
            </p:cNvPr>
            <p:cNvSpPr/>
            <p:nvPr/>
          </p:nvSpPr>
          <p:spPr>
            <a:xfrm>
              <a:off x="4741275" y="1172625"/>
              <a:ext cx="66575" cy="66575"/>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6;p54">
              <a:extLst>
                <a:ext uri="{FF2B5EF4-FFF2-40B4-BE49-F238E27FC236}">
                  <a16:creationId xmlns:a16="http://schemas.microsoft.com/office/drawing/2014/main" id="{7DB64C0A-5418-4B44-B55A-85DFDDE7A832}"/>
                </a:ext>
              </a:extLst>
            </p:cNvPr>
            <p:cNvSpPr/>
            <p:nvPr/>
          </p:nvSpPr>
          <p:spPr>
            <a:xfrm>
              <a:off x="4731050" y="1165075"/>
              <a:ext cx="85100" cy="81775"/>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7;p54">
              <a:extLst>
                <a:ext uri="{FF2B5EF4-FFF2-40B4-BE49-F238E27FC236}">
                  <a16:creationId xmlns:a16="http://schemas.microsoft.com/office/drawing/2014/main" id="{178DF701-114F-4A0A-A4ED-6C52CB96F7B9}"/>
                </a:ext>
              </a:extLst>
            </p:cNvPr>
            <p:cNvSpPr/>
            <p:nvPr/>
          </p:nvSpPr>
          <p:spPr>
            <a:xfrm>
              <a:off x="4449025" y="1051100"/>
              <a:ext cx="34775" cy="78150"/>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8;p54">
              <a:extLst>
                <a:ext uri="{FF2B5EF4-FFF2-40B4-BE49-F238E27FC236}">
                  <a16:creationId xmlns:a16="http://schemas.microsoft.com/office/drawing/2014/main" id="{B349BC2C-D757-487E-97A5-A86A1D8CD2EB}"/>
                </a:ext>
              </a:extLst>
            </p:cNvPr>
            <p:cNvSpPr/>
            <p:nvPr/>
          </p:nvSpPr>
          <p:spPr>
            <a:xfrm>
              <a:off x="4439775" y="1043475"/>
              <a:ext cx="52725" cy="93425"/>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9;p54">
              <a:extLst>
                <a:ext uri="{FF2B5EF4-FFF2-40B4-BE49-F238E27FC236}">
                  <a16:creationId xmlns:a16="http://schemas.microsoft.com/office/drawing/2014/main" id="{C3F792FC-ECAF-4773-9CA5-745374E98C1A}"/>
                </a:ext>
              </a:extLst>
            </p:cNvPr>
            <p:cNvSpPr/>
            <p:nvPr/>
          </p:nvSpPr>
          <p:spPr>
            <a:xfrm>
              <a:off x="4963425" y="1742925"/>
              <a:ext cx="355200" cy="389300"/>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10;p54">
              <a:extLst>
                <a:ext uri="{FF2B5EF4-FFF2-40B4-BE49-F238E27FC236}">
                  <a16:creationId xmlns:a16="http://schemas.microsoft.com/office/drawing/2014/main" id="{87E56575-71A4-4F7F-8E52-56CB51A50DA8}"/>
                </a:ext>
              </a:extLst>
            </p:cNvPr>
            <p:cNvSpPr/>
            <p:nvPr/>
          </p:nvSpPr>
          <p:spPr>
            <a:xfrm>
              <a:off x="4963175" y="1735275"/>
              <a:ext cx="340650" cy="404475"/>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11;p54">
              <a:extLst>
                <a:ext uri="{FF2B5EF4-FFF2-40B4-BE49-F238E27FC236}">
                  <a16:creationId xmlns:a16="http://schemas.microsoft.com/office/drawing/2014/main" id="{58D8615E-6DA0-48F0-8430-8FFF2BD7E8D0}"/>
                </a:ext>
              </a:extLst>
            </p:cNvPr>
            <p:cNvSpPr/>
            <p:nvPr/>
          </p:nvSpPr>
          <p:spPr>
            <a:xfrm>
              <a:off x="5303800" y="2169800"/>
              <a:ext cx="690925" cy="680600"/>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2;p54">
              <a:extLst>
                <a:ext uri="{FF2B5EF4-FFF2-40B4-BE49-F238E27FC236}">
                  <a16:creationId xmlns:a16="http://schemas.microsoft.com/office/drawing/2014/main" id="{8B683D00-B038-4763-BEB2-C57D72B169CB}"/>
                </a:ext>
              </a:extLst>
            </p:cNvPr>
            <p:cNvSpPr/>
            <p:nvPr/>
          </p:nvSpPr>
          <p:spPr>
            <a:xfrm>
              <a:off x="5295625" y="2162175"/>
              <a:ext cx="679925" cy="695875"/>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3;p54">
              <a:extLst>
                <a:ext uri="{FF2B5EF4-FFF2-40B4-BE49-F238E27FC236}">
                  <a16:creationId xmlns:a16="http://schemas.microsoft.com/office/drawing/2014/main" id="{8F4354D1-0D67-491E-896F-34928E9FBCFB}"/>
                </a:ext>
              </a:extLst>
            </p:cNvPr>
            <p:cNvSpPr/>
            <p:nvPr/>
          </p:nvSpPr>
          <p:spPr>
            <a:xfrm>
              <a:off x="5155250" y="1720875"/>
              <a:ext cx="703275" cy="1107200"/>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4;p54">
              <a:extLst>
                <a:ext uri="{FF2B5EF4-FFF2-40B4-BE49-F238E27FC236}">
                  <a16:creationId xmlns:a16="http://schemas.microsoft.com/office/drawing/2014/main" id="{CAD5C293-F421-4B23-AF1F-585B81C0F48C}"/>
                </a:ext>
              </a:extLst>
            </p:cNvPr>
            <p:cNvSpPr/>
            <p:nvPr/>
          </p:nvSpPr>
          <p:spPr>
            <a:xfrm>
              <a:off x="5151400" y="1713075"/>
              <a:ext cx="716700" cy="1122625"/>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5;p54">
              <a:extLst>
                <a:ext uri="{FF2B5EF4-FFF2-40B4-BE49-F238E27FC236}">
                  <a16:creationId xmlns:a16="http://schemas.microsoft.com/office/drawing/2014/main" id="{ED476E94-D67D-43DE-8B5B-36F861F2C03D}"/>
                </a:ext>
              </a:extLst>
            </p:cNvPr>
            <p:cNvSpPr/>
            <p:nvPr/>
          </p:nvSpPr>
          <p:spPr>
            <a:xfrm>
              <a:off x="5380200" y="1851550"/>
              <a:ext cx="295000" cy="407600"/>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6;p54">
              <a:extLst>
                <a:ext uri="{FF2B5EF4-FFF2-40B4-BE49-F238E27FC236}">
                  <a16:creationId xmlns:a16="http://schemas.microsoft.com/office/drawing/2014/main" id="{31508670-56AF-4713-AB06-0CF8080B5CED}"/>
                </a:ext>
              </a:extLst>
            </p:cNvPr>
            <p:cNvSpPr/>
            <p:nvPr/>
          </p:nvSpPr>
          <p:spPr>
            <a:xfrm>
              <a:off x="5372500" y="1843925"/>
              <a:ext cx="310525" cy="4229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7;p54">
              <a:extLst>
                <a:ext uri="{FF2B5EF4-FFF2-40B4-BE49-F238E27FC236}">
                  <a16:creationId xmlns:a16="http://schemas.microsoft.com/office/drawing/2014/main" id="{14292C24-9924-4576-90B7-AAE458573F0F}"/>
                </a:ext>
              </a:extLst>
            </p:cNvPr>
            <p:cNvSpPr/>
            <p:nvPr/>
          </p:nvSpPr>
          <p:spPr>
            <a:xfrm>
              <a:off x="5337550" y="1666475"/>
              <a:ext cx="362350" cy="431725"/>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8;p54">
              <a:extLst>
                <a:ext uri="{FF2B5EF4-FFF2-40B4-BE49-F238E27FC236}">
                  <a16:creationId xmlns:a16="http://schemas.microsoft.com/office/drawing/2014/main" id="{1E60DB38-05DC-4409-8772-82E3B648D4D4}"/>
                </a:ext>
              </a:extLst>
            </p:cNvPr>
            <p:cNvSpPr/>
            <p:nvPr/>
          </p:nvSpPr>
          <p:spPr>
            <a:xfrm>
              <a:off x="5328600" y="1658800"/>
              <a:ext cx="378100" cy="447050"/>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9;p54">
              <a:extLst>
                <a:ext uri="{FF2B5EF4-FFF2-40B4-BE49-F238E27FC236}">
                  <a16:creationId xmlns:a16="http://schemas.microsoft.com/office/drawing/2014/main" id="{F6E38F85-F4B6-4FCC-BFB9-83CA53C0A3DB}"/>
                </a:ext>
              </a:extLst>
            </p:cNvPr>
            <p:cNvSpPr/>
            <p:nvPr/>
          </p:nvSpPr>
          <p:spPr>
            <a:xfrm>
              <a:off x="5349400" y="1516775"/>
              <a:ext cx="483100" cy="429875"/>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20;p54">
              <a:extLst>
                <a:ext uri="{FF2B5EF4-FFF2-40B4-BE49-F238E27FC236}">
                  <a16:creationId xmlns:a16="http://schemas.microsoft.com/office/drawing/2014/main" id="{B42A6CAE-9BFD-4FBE-A509-ADF607FA2F23}"/>
                </a:ext>
              </a:extLst>
            </p:cNvPr>
            <p:cNvSpPr/>
            <p:nvPr/>
          </p:nvSpPr>
          <p:spPr>
            <a:xfrm>
              <a:off x="5358625" y="1509100"/>
              <a:ext cx="472550" cy="445100"/>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21;p54">
              <a:extLst>
                <a:ext uri="{FF2B5EF4-FFF2-40B4-BE49-F238E27FC236}">
                  <a16:creationId xmlns:a16="http://schemas.microsoft.com/office/drawing/2014/main" id="{0343DDA0-CB9F-4225-8F1B-A1D8F165CFF9}"/>
                </a:ext>
              </a:extLst>
            </p:cNvPr>
            <p:cNvSpPr/>
            <p:nvPr/>
          </p:nvSpPr>
          <p:spPr>
            <a:xfrm>
              <a:off x="5574375" y="1873175"/>
              <a:ext cx="99475" cy="100225"/>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2;p54">
              <a:extLst>
                <a:ext uri="{FF2B5EF4-FFF2-40B4-BE49-F238E27FC236}">
                  <a16:creationId xmlns:a16="http://schemas.microsoft.com/office/drawing/2014/main" id="{3AA6B95D-1890-47CF-98A6-5427B6B1A27F}"/>
                </a:ext>
              </a:extLst>
            </p:cNvPr>
            <p:cNvSpPr/>
            <p:nvPr/>
          </p:nvSpPr>
          <p:spPr>
            <a:xfrm>
              <a:off x="5565675" y="1865500"/>
              <a:ext cx="107325" cy="115500"/>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3;p54">
              <a:extLst>
                <a:ext uri="{FF2B5EF4-FFF2-40B4-BE49-F238E27FC236}">
                  <a16:creationId xmlns:a16="http://schemas.microsoft.com/office/drawing/2014/main" id="{40A32B36-4DBC-4A57-A266-C90514CBD004}"/>
                </a:ext>
              </a:extLst>
            </p:cNvPr>
            <p:cNvSpPr/>
            <p:nvPr/>
          </p:nvSpPr>
          <p:spPr>
            <a:xfrm>
              <a:off x="5387300" y="2105200"/>
              <a:ext cx="75800" cy="113725"/>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4;p54">
              <a:extLst>
                <a:ext uri="{FF2B5EF4-FFF2-40B4-BE49-F238E27FC236}">
                  <a16:creationId xmlns:a16="http://schemas.microsoft.com/office/drawing/2014/main" id="{77512100-E403-41C3-9FDB-4F3FE8C36A7D}"/>
                </a:ext>
              </a:extLst>
            </p:cNvPr>
            <p:cNvSpPr/>
            <p:nvPr/>
          </p:nvSpPr>
          <p:spPr>
            <a:xfrm>
              <a:off x="5378425" y="2097550"/>
              <a:ext cx="92750" cy="129025"/>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5;p54">
              <a:extLst>
                <a:ext uri="{FF2B5EF4-FFF2-40B4-BE49-F238E27FC236}">
                  <a16:creationId xmlns:a16="http://schemas.microsoft.com/office/drawing/2014/main" id="{663EDB14-C7D1-464D-B4EE-1CE3F803A177}"/>
                </a:ext>
              </a:extLst>
            </p:cNvPr>
            <p:cNvSpPr/>
            <p:nvPr/>
          </p:nvSpPr>
          <p:spPr>
            <a:xfrm>
              <a:off x="4851350" y="4089525"/>
              <a:ext cx="1146875" cy="870725"/>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6;p54">
              <a:extLst>
                <a:ext uri="{FF2B5EF4-FFF2-40B4-BE49-F238E27FC236}">
                  <a16:creationId xmlns:a16="http://schemas.microsoft.com/office/drawing/2014/main" id="{B5E21427-218A-434A-863D-D1A285C17170}"/>
                </a:ext>
              </a:extLst>
            </p:cNvPr>
            <p:cNvSpPr/>
            <p:nvPr/>
          </p:nvSpPr>
          <p:spPr>
            <a:xfrm>
              <a:off x="4844500" y="4081875"/>
              <a:ext cx="1158900" cy="886050"/>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7;p54">
              <a:extLst>
                <a:ext uri="{FF2B5EF4-FFF2-40B4-BE49-F238E27FC236}">
                  <a16:creationId xmlns:a16="http://schemas.microsoft.com/office/drawing/2014/main" id="{CA3E76EA-E086-4311-8D6B-4D43C4637029}"/>
                </a:ext>
              </a:extLst>
            </p:cNvPr>
            <p:cNvSpPr/>
            <p:nvPr/>
          </p:nvSpPr>
          <p:spPr>
            <a:xfrm>
              <a:off x="5859350" y="3227275"/>
              <a:ext cx="371100" cy="1006475"/>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8;p54">
              <a:extLst>
                <a:ext uri="{FF2B5EF4-FFF2-40B4-BE49-F238E27FC236}">
                  <a16:creationId xmlns:a16="http://schemas.microsoft.com/office/drawing/2014/main" id="{BEA61E96-5744-4C89-B0C3-C26676F9BCE2}"/>
                </a:ext>
              </a:extLst>
            </p:cNvPr>
            <p:cNvSpPr/>
            <p:nvPr/>
          </p:nvSpPr>
          <p:spPr>
            <a:xfrm>
              <a:off x="5853625" y="3219625"/>
              <a:ext cx="384350" cy="1021800"/>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9;p54">
              <a:extLst>
                <a:ext uri="{FF2B5EF4-FFF2-40B4-BE49-F238E27FC236}">
                  <a16:creationId xmlns:a16="http://schemas.microsoft.com/office/drawing/2014/main" id="{8BCCBF20-7E1F-41CD-87B3-7F15677E4580}"/>
                </a:ext>
              </a:extLst>
            </p:cNvPr>
            <p:cNvSpPr/>
            <p:nvPr/>
          </p:nvSpPr>
          <p:spPr>
            <a:xfrm>
              <a:off x="4912175" y="3628875"/>
              <a:ext cx="957850" cy="772475"/>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30;p54">
              <a:extLst>
                <a:ext uri="{FF2B5EF4-FFF2-40B4-BE49-F238E27FC236}">
                  <a16:creationId xmlns:a16="http://schemas.microsoft.com/office/drawing/2014/main" id="{A20CD9D8-DA52-4CB7-B613-713E1B0351A3}"/>
                </a:ext>
              </a:extLst>
            </p:cNvPr>
            <p:cNvSpPr/>
            <p:nvPr/>
          </p:nvSpPr>
          <p:spPr>
            <a:xfrm>
              <a:off x="4905150" y="3621200"/>
              <a:ext cx="972525" cy="787800"/>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31;p54">
              <a:extLst>
                <a:ext uri="{FF2B5EF4-FFF2-40B4-BE49-F238E27FC236}">
                  <a16:creationId xmlns:a16="http://schemas.microsoft.com/office/drawing/2014/main" id="{6E9CFFE1-E9DB-4769-B5EB-6685E34D0D1E}"/>
                </a:ext>
              </a:extLst>
            </p:cNvPr>
            <p:cNvSpPr/>
            <p:nvPr/>
          </p:nvSpPr>
          <p:spPr>
            <a:xfrm>
              <a:off x="4875725" y="3558675"/>
              <a:ext cx="955700" cy="751450"/>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2;p54">
              <a:extLst>
                <a:ext uri="{FF2B5EF4-FFF2-40B4-BE49-F238E27FC236}">
                  <a16:creationId xmlns:a16="http://schemas.microsoft.com/office/drawing/2014/main" id="{8F255AEA-CB79-49F3-A5F4-0FF65C00DAAA}"/>
                </a:ext>
              </a:extLst>
            </p:cNvPr>
            <p:cNvSpPr/>
            <p:nvPr/>
          </p:nvSpPr>
          <p:spPr>
            <a:xfrm>
              <a:off x="4865700" y="3551175"/>
              <a:ext cx="973400" cy="766650"/>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3;p54">
              <a:extLst>
                <a:ext uri="{FF2B5EF4-FFF2-40B4-BE49-F238E27FC236}">
                  <a16:creationId xmlns:a16="http://schemas.microsoft.com/office/drawing/2014/main" id="{AD94D687-C7DD-48FD-858A-F93EE6D91504}"/>
                </a:ext>
              </a:extLst>
            </p:cNvPr>
            <p:cNvSpPr/>
            <p:nvPr/>
          </p:nvSpPr>
          <p:spPr>
            <a:xfrm>
              <a:off x="2190775" y="1954750"/>
              <a:ext cx="3435550" cy="2655075"/>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4;p54">
              <a:extLst>
                <a:ext uri="{FF2B5EF4-FFF2-40B4-BE49-F238E27FC236}">
                  <a16:creationId xmlns:a16="http://schemas.microsoft.com/office/drawing/2014/main" id="{C173D067-6CFF-40E1-A8FE-CE514FAF4470}"/>
                </a:ext>
              </a:extLst>
            </p:cNvPr>
            <p:cNvSpPr/>
            <p:nvPr/>
          </p:nvSpPr>
          <p:spPr>
            <a:xfrm>
              <a:off x="2183100" y="1947100"/>
              <a:ext cx="3450900" cy="2670400"/>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5;p54">
              <a:extLst>
                <a:ext uri="{FF2B5EF4-FFF2-40B4-BE49-F238E27FC236}">
                  <a16:creationId xmlns:a16="http://schemas.microsoft.com/office/drawing/2014/main" id="{4EA5A5AA-6F82-44F3-858C-203282988C67}"/>
                </a:ext>
              </a:extLst>
            </p:cNvPr>
            <p:cNvSpPr/>
            <p:nvPr/>
          </p:nvSpPr>
          <p:spPr>
            <a:xfrm>
              <a:off x="2190775" y="1914975"/>
              <a:ext cx="3435550" cy="2655125"/>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6;p54">
              <a:extLst>
                <a:ext uri="{FF2B5EF4-FFF2-40B4-BE49-F238E27FC236}">
                  <a16:creationId xmlns:a16="http://schemas.microsoft.com/office/drawing/2014/main" id="{DE242F9F-F0C5-4BD2-9CF3-362A19470671}"/>
                </a:ext>
              </a:extLst>
            </p:cNvPr>
            <p:cNvSpPr/>
            <p:nvPr/>
          </p:nvSpPr>
          <p:spPr>
            <a:xfrm>
              <a:off x="2183100" y="1907300"/>
              <a:ext cx="3450900" cy="2670425"/>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7;p54">
              <a:extLst>
                <a:ext uri="{FF2B5EF4-FFF2-40B4-BE49-F238E27FC236}">
                  <a16:creationId xmlns:a16="http://schemas.microsoft.com/office/drawing/2014/main" id="{07EB4C03-22FC-4DBC-8103-F7BF6EB87991}"/>
                </a:ext>
              </a:extLst>
            </p:cNvPr>
            <p:cNvSpPr/>
            <p:nvPr/>
          </p:nvSpPr>
          <p:spPr>
            <a:xfrm>
              <a:off x="4369050" y="2427275"/>
              <a:ext cx="608600" cy="516250"/>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8;p54">
              <a:extLst>
                <a:ext uri="{FF2B5EF4-FFF2-40B4-BE49-F238E27FC236}">
                  <a16:creationId xmlns:a16="http://schemas.microsoft.com/office/drawing/2014/main" id="{F556F0ED-F954-4B21-A920-48A120EAA7D2}"/>
                </a:ext>
              </a:extLst>
            </p:cNvPr>
            <p:cNvSpPr/>
            <p:nvPr/>
          </p:nvSpPr>
          <p:spPr>
            <a:xfrm>
              <a:off x="4360200" y="2419650"/>
              <a:ext cx="626175" cy="531500"/>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9;p54">
              <a:extLst>
                <a:ext uri="{FF2B5EF4-FFF2-40B4-BE49-F238E27FC236}">
                  <a16:creationId xmlns:a16="http://schemas.microsoft.com/office/drawing/2014/main" id="{DB2C143B-80BE-4BBE-B2DE-0B886102B489}"/>
                </a:ext>
              </a:extLst>
            </p:cNvPr>
            <p:cNvSpPr/>
            <p:nvPr/>
          </p:nvSpPr>
          <p:spPr>
            <a:xfrm>
              <a:off x="3224600" y="2447925"/>
              <a:ext cx="682450" cy="570375"/>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40;p54">
              <a:extLst>
                <a:ext uri="{FF2B5EF4-FFF2-40B4-BE49-F238E27FC236}">
                  <a16:creationId xmlns:a16="http://schemas.microsoft.com/office/drawing/2014/main" id="{11216665-0D73-433C-8AC1-7453309CE4B2}"/>
                </a:ext>
              </a:extLst>
            </p:cNvPr>
            <p:cNvSpPr/>
            <p:nvPr/>
          </p:nvSpPr>
          <p:spPr>
            <a:xfrm>
              <a:off x="3215600" y="2440250"/>
              <a:ext cx="700250" cy="585675"/>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41;p54">
              <a:extLst>
                <a:ext uri="{FF2B5EF4-FFF2-40B4-BE49-F238E27FC236}">
                  <a16:creationId xmlns:a16="http://schemas.microsoft.com/office/drawing/2014/main" id="{C3685557-0505-49DC-9507-F22D01C8138C}"/>
                </a:ext>
              </a:extLst>
            </p:cNvPr>
            <p:cNvSpPr/>
            <p:nvPr/>
          </p:nvSpPr>
          <p:spPr>
            <a:xfrm>
              <a:off x="3765325" y="2835600"/>
              <a:ext cx="682425" cy="570375"/>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42;p54">
              <a:extLst>
                <a:ext uri="{FF2B5EF4-FFF2-40B4-BE49-F238E27FC236}">
                  <a16:creationId xmlns:a16="http://schemas.microsoft.com/office/drawing/2014/main" id="{3CF289F3-AF05-4D46-8784-99250F5A2236}"/>
                </a:ext>
              </a:extLst>
            </p:cNvPr>
            <p:cNvSpPr/>
            <p:nvPr/>
          </p:nvSpPr>
          <p:spPr>
            <a:xfrm>
              <a:off x="3756325" y="2827950"/>
              <a:ext cx="700250" cy="585700"/>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3;p54">
              <a:extLst>
                <a:ext uri="{FF2B5EF4-FFF2-40B4-BE49-F238E27FC236}">
                  <a16:creationId xmlns:a16="http://schemas.microsoft.com/office/drawing/2014/main" id="{C46A21DD-DA09-4674-8A96-703D856CCDDB}"/>
                </a:ext>
              </a:extLst>
            </p:cNvPr>
            <p:cNvSpPr/>
            <p:nvPr/>
          </p:nvSpPr>
          <p:spPr>
            <a:xfrm>
              <a:off x="3697975" y="2863625"/>
              <a:ext cx="644700" cy="553250"/>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4;p54">
              <a:extLst>
                <a:ext uri="{FF2B5EF4-FFF2-40B4-BE49-F238E27FC236}">
                  <a16:creationId xmlns:a16="http://schemas.microsoft.com/office/drawing/2014/main" id="{C3BB7860-BA72-4671-9381-1D26A792C1A5}"/>
                </a:ext>
              </a:extLst>
            </p:cNvPr>
            <p:cNvSpPr/>
            <p:nvPr/>
          </p:nvSpPr>
          <p:spPr>
            <a:xfrm>
              <a:off x="3688925" y="2856000"/>
              <a:ext cx="662800" cy="568550"/>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5;p54">
              <a:extLst>
                <a:ext uri="{FF2B5EF4-FFF2-40B4-BE49-F238E27FC236}">
                  <a16:creationId xmlns:a16="http://schemas.microsoft.com/office/drawing/2014/main" id="{74EDF772-2FDE-4E2B-B5FA-761990F6B2A1}"/>
                </a:ext>
              </a:extLst>
            </p:cNvPr>
            <p:cNvSpPr/>
            <p:nvPr/>
          </p:nvSpPr>
          <p:spPr>
            <a:xfrm>
              <a:off x="3532750" y="2215900"/>
              <a:ext cx="160375" cy="5122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6;p54">
              <a:extLst>
                <a:ext uri="{FF2B5EF4-FFF2-40B4-BE49-F238E27FC236}">
                  <a16:creationId xmlns:a16="http://schemas.microsoft.com/office/drawing/2014/main" id="{BB0C6F36-5971-40CF-9099-1F36BAF51D8E}"/>
                </a:ext>
              </a:extLst>
            </p:cNvPr>
            <p:cNvSpPr/>
            <p:nvPr/>
          </p:nvSpPr>
          <p:spPr>
            <a:xfrm>
              <a:off x="3540350" y="2208425"/>
              <a:ext cx="160500" cy="66150"/>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7;p54">
              <a:extLst>
                <a:ext uri="{FF2B5EF4-FFF2-40B4-BE49-F238E27FC236}">
                  <a16:creationId xmlns:a16="http://schemas.microsoft.com/office/drawing/2014/main" id="{3D64C1D7-D221-41BD-9A78-892BFB185898}"/>
                </a:ext>
              </a:extLst>
            </p:cNvPr>
            <p:cNvSpPr/>
            <p:nvPr/>
          </p:nvSpPr>
          <p:spPr>
            <a:xfrm>
              <a:off x="2970550" y="1486750"/>
              <a:ext cx="740725" cy="865250"/>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8;p54">
              <a:extLst>
                <a:ext uri="{FF2B5EF4-FFF2-40B4-BE49-F238E27FC236}">
                  <a16:creationId xmlns:a16="http://schemas.microsoft.com/office/drawing/2014/main" id="{5684C358-2AD8-43BF-9B26-5F035690E7C8}"/>
                </a:ext>
              </a:extLst>
            </p:cNvPr>
            <p:cNvSpPr/>
            <p:nvPr/>
          </p:nvSpPr>
          <p:spPr>
            <a:xfrm>
              <a:off x="2970150" y="1479125"/>
              <a:ext cx="740175" cy="880500"/>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9;p54">
              <a:extLst>
                <a:ext uri="{FF2B5EF4-FFF2-40B4-BE49-F238E27FC236}">
                  <a16:creationId xmlns:a16="http://schemas.microsoft.com/office/drawing/2014/main" id="{D8685E2E-A756-4DBA-A60A-3111728432E5}"/>
                </a:ext>
              </a:extLst>
            </p:cNvPr>
            <p:cNvSpPr/>
            <p:nvPr/>
          </p:nvSpPr>
          <p:spPr>
            <a:xfrm>
              <a:off x="3353725" y="2212850"/>
              <a:ext cx="357550" cy="139150"/>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50;p54">
              <a:extLst>
                <a:ext uri="{FF2B5EF4-FFF2-40B4-BE49-F238E27FC236}">
                  <a16:creationId xmlns:a16="http://schemas.microsoft.com/office/drawing/2014/main" id="{ACD43509-3DB3-4AE1-837D-F541F67CD55A}"/>
                </a:ext>
              </a:extLst>
            </p:cNvPr>
            <p:cNvSpPr/>
            <p:nvPr/>
          </p:nvSpPr>
          <p:spPr>
            <a:xfrm>
              <a:off x="3346000" y="2205200"/>
              <a:ext cx="364350" cy="154425"/>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51;p54">
              <a:extLst>
                <a:ext uri="{FF2B5EF4-FFF2-40B4-BE49-F238E27FC236}">
                  <a16:creationId xmlns:a16="http://schemas.microsoft.com/office/drawing/2014/main" id="{E61AD70E-6E1F-4A2A-B1D7-4604BE175A01}"/>
                </a:ext>
              </a:extLst>
            </p:cNvPr>
            <p:cNvSpPr/>
            <p:nvPr/>
          </p:nvSpPr>
          <p:spPr>
            <a:xfrm>
              <a:off x="2301725" y="1746050"/>
              <a:ext cx="318700" cy="436725"/>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52;p54">
              <a:extLst>
                <a:ext uri="{FF2B5EF4-FFF2-40B4-BE49-F238E27FC236}">
                  <a16:creationId xmlns:a16="http://schemas.microsoft.com/office/drawing/2014/main" id="{556A6F7D-84D3-436A-ACCE-A1F0199F71BF}"/>
                </a:ext>
              </a:extLst>
            </p:cNvPr>
            <p:cNvSpPr/>
            <p:nvPr/>
          </p:nvSpPr>
          <p:spPr>
            <a:xfrm>
              <a:off x="2293450" y="1738550"/>
              <a:ext cx="330750" cy="451900"/>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53;p54">
              <a:extLst>
                <a:ext uri="{FF2B5EF4-FFF2-40B4-BE49-F238E27FC236}">
                  <a16:creationId xmlns:a16="http://schemas.microsoft.com/office/drawing/2014/main" id="{524CCEB9-E9AE-4423-85EA-8DB76CC706C0}"/>
                </a:ext>
              </a:extLst>
            </p:cNvPr>
            <p:cNvSpPr/>
            <p:nvPr/>
          </p:nvSpPr>
          <p:spPr>
            <a:xfrm>
              <a:off x="2352600" y="1687325"/>
              <a:ext cx="257100" cy="396375"/>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4;p54">
              <a:extLst>
                <a:ext uri="{FF2B5EF4-FFF2-40B4-BE49-F238E27FC236}">
                  <a16:creationId xmlns:a16="http://schemas.microsoft.com/office/drawing/2014/main" id="{83098735-E0ED-4792-AD36-D69F23A9846A}"/>
                </a:ext>
              </a:extLst>
            </p:cNvPr>
            <p:cNvSpPr/>
            <p:nvPr/>
          </p:nvSpPr>
          <p:spPr>
            <a:xfrm>
              <a:off x="2346175" y="1679775"/>
              <a:ext cx="262025" cy="411575"/>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5;p54">
              <a:extLst>
                <a:ext uri="{FF2B5EF4-FFF2-40B4-BE49-F238E27FC236}">
                  <a16:creationId xmlns:a16="http://schemas.microsoft.com/office/drawing/2014/main" id="{0BB16365-E6DB-4707-B357-01C2744854A1}"/>
                </a:ext>
              </a:extLst>
            </p:cNvPr>
            <p:cNvSpPr/>
            <p:nvPr/>
          </p:nvSpPr>
          <p:spPr>
            <a:xfrm>
              <a:off x="2258850" y="1329150"/>
              <a:ext cx="551725" cy="48855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6;p54">
              <a:extLst>
                <a:ext uri="{FF2B5EF4-FFF2-40B4-BE49-F238E27FC236}">
                  <a16:creationId xmlns:a16="http://schemas.microsoft.com/office/drawing/2014/main" id="{62D406BF-C318-4A28-AA57-1C9BFB36CA9C}"/>
                </a:ext>
              </a:extLst>
            </p:cNvPr>
            <p:cNvSpPr/>
            <p:nvPr/>
          </p:nvSpPr>
          <p:spPr>
            <a:xfrm>
              <a:off x="2252925" y="1321450"/>
              <a:ext cx="564075" cy="503950"/>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7;p54">
              <a:extLst>
                <a:ext uri="{FF2B5EF4-FFF2-40B4-BE49-F238E27FC236}">
                  <a16:creationId xmlns:a16="http://schemas.microsoft.com/office/drawing/2014/main" id="{9F5EB90D-488F-41C7-A064-F7FE083FD357}"/>
                </a:ext>
              </a:extLst>
            </p:cNvPr>
            <p:cNvSpPr/>
            <p:nvPr/>
          </p:nvSpPr>
          <p:spPr>
            <a:xfrm>
              <a:off x="2407475" y="1545375"/>
              <a:ext cx="360250" cy="399975"/>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8;p54">
              <a:extLst>
                <a:ext uri="{FF2B5EF4-FFF2-40B4-BE49-F238E27FC236}">
                  <a16:creationId xmlns:a16="http://schemas.microsoft.com/office/drawing/2014/main" id="{C203A7AE-2FF2-4F1F-A2DF-AF80DFC6A919}"/>
                </a:ext>
              </a:extLst>
            </p:cNvPr>
            <p:cNvSpPr/>
            <p:nvPr/>
          </p:nvSpPr>
          <p:spPr>
            <a:xfrm>
              <a:off x="2404625" y="1537725"/>
              <a:ext cx="370950" cy="415250"/>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9;p54">
              <a:extLst>
                <a:ext uri="{FF2B5EF4-FFF2-40B4-BE49-F238E27FC236}">
                  <a16:creationId xmlns:a16="http://schemas.microsoft.com/office/drawing/2014/main" id="{DCB7C5B6-3D5D-45B2-BB71-1CE3E1BFBD2B}"/>
                </a:ext>
              </a:extLst>
            </p:cNvPr>
            <p:cNvSpPr/>
            <p:nvPr/>
          </p:nvSpPr>
          <p:spPr>
            <a:xfrm>
              <a:off x="2767700" y="1960475"/>
              <a:ext cx="337425" cy="678750"/>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60;p54">
              <a:extLst>
                <a:ext uri="{FF2B5EF4-FFF2-40B4-BE49-F238E27FC236}">
                  <a16:creationId xmlns:a16="http://schemas.microsoft.com/office/drawing/2014/main" id="{442AC6AB-6539-4492-B6CB-AB4F49A71B44}"/>
                </a:ext>
              </a:extLst>
            </p:cNvPr>
            <p:cNvSpPr/>
            <p:nvPr/>
          </p:nvSpPr>
          <p:spPr>
            <a:xfrm>
              <a:off x="2759600" y="1952850"/>
              <a:ext cx="353800" cy="694000"/>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61;p54">
              <a:extLst>
                <a:ext uri="{FF2B5EF4-FFF2-40B4-BE49-F238E27FC236}">
                  <a16:creationId xmlns:a16="http://schemas.microsoft.com/office/drawing/2014/main" id="{B6E529E5-F052-42C5-A4F2-0B4C636B0D48}"/>
                </a:ext>
              </a:extLst>
            </p:cNvPr>
            <p:cNvSpPr/>
            <p:nvPr/>
          </p:nvSpPr>
          <p:spPr>
            <a:xfrm>
              <a:off x="2929725" y="2339975"/>
              <a:ext cx="175450" cy="299250"/>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62;p54">
              <a:extLst>
                <a:ext uri="{FF2B5EF4-FFF2-40B4-BE49-F238E27FC236}">
                  <a16:creationId xmlns:a16="http://schemas.microsoft.com/office/drawing/2014/main" id="{E1F55DC0-2C5E-418F-A1AF-39E708B64E8B}"/>
                </a:ext>
              </a:extLst>
            </p:cNvPr>
            <p:cNvSpPr/>
            <p:nvPr/>
          </p:nvSpPr>
          <p:spPr>
            <a:xfrm>
              <a:off x="2921450" y="2332300"/>
              <a:ext cx="191950" cy="314550"/>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63;p54">
              <a:extLst>
                <a:ext uri="{FF2B5EF4-FFF2-40B4-BE49-F238E27FC236}">
                  <a16:creationId xmlns:a16="http://schemas.microsoft.com/office/drawing/2014/main" id="{0E89F3C5-D310-472B-A33D-0E644D559485}"/>
                </a:ext>
              </a:extLst>
            </p:cNvPr>
            <p:cNvSpPr/>
            <p:nvPr/>
          </p:nvSpPr>
          <p:spPr>
            <a:xfrm>
              <a:off x="2036575" y="1952450"/>
              <a:ext cx="1098050" cy="985600"/>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4;p54">
              <a:extLst>
                <a:ext uri="{FF2B5EF4-FFF2-40B4-BE49-F238E27FC236}">
                  <a16:creationId xmlns:a16="http://schemas.microsoft.com/office/drawing/2014/main" id="{B20B3F23-8DDF-4067-8EEA-6D3DA1C24E1A}"/>
                </a:ext>
              </a:extLst>
            </p:cNvPr>
            <p:cNvSpPr/>
            <p:nvPr/>
          </p:nvSpPr>
          <p:spPr>
            <a:xfrm>
              <a:off x="2030900" y="1944800"/>
              <a:ext cx="1115225" cy="1000750"/>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5;p54">
              <a:extLst>
                <a:ext uri="{FF2B5EF4-FFF2-40B4-BE49-F238E27FC236}">
                  <a16:creationId xmlns:a16="http://schemas.microsoft.com/office/drawing/2014/main" id="{CFA09316-90AF-44AB-AB23-C877D81C8221}"/>
                </a:ext>
              </a:extLst>
            </p:cNvPr>
            <p:cNvSpPr/>
            <p:nvPr/>
          </p:nvSpPr>
          <p:spPr>
            <a:xfrm>
              <a:off x="2820625" y="2609475"/>
              <a:ext cx="314000" cy="23630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6;p54">
              <a:extLst>
                <a:ext uri="{FF2B5EF4-FFF2-40B4-BE49-F238E27FC236}">
                  <a16:creationId xmlns:a16="http://schemas.microsoft.com/office/drawing/2014/main" id="{95EE3604-5DB7-4E8C-9864-962E21A0D2C4}"/>
                </a:ext>
              </a:extLst>
            </p:cNvPr>
            <p:cNvSpPr/>
            <p:nvPr/>
          </p:nvSpPr>
          <p:spPr>
            <a:xfrm>
              <a:off x="2811525" y="2601850"/>
              <a:ext cx="334575" cy="251575"/>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7;p54">
              <a:extLst>
                <a:ext uri="{FF2B5EF4-FFF2-40B4-BE49-F238E27FC236}">
                  <a16:creationId xmlns:a16="http://schemas.microsoft.com/office/drawing/2014/main" id="{769CD9B6-036C-4DAA-A47C-E4E258BD1C9E}"/>
                </a:ext>
              </a:extLst>
            </p:cNvPr>
            <p:cNvSpPr/>
            <p:nvPr/>
          </p:nvSpPr>
          <p:spPr>
            <a:xfrm>
              <a:off x="2857025" y="3034975"/>
              <a:ext cx="273125" cy="9202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8;p54">
              <a:extLst>
                <a:ext uri="{FF2B5EF4-FFF2-40B4-BE49-F238E27FC236}">
                  <a16:creationId xmlns:a16="http://schemas.microsoft.com/office/drawing/2014/main" id="{76265128-A338-429E-8DBE-727E337BF8AA}"/>
                </a:ext>
              </a:extLst>
            </p:cNvPr>
            <p:cNvSpPr/>
            <p:nvPr/>
          </p:nvSpPr>
          <p:spPr>
            <a:xfrm>
              <a:off x="2847500" y="3027275"/>
              <a:ext cx="270700" cy="107350"/>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9;p54">
              <a:extLst>
                <a:ext uri="{FF2B5EF4-FFF2-40B4-BE49-F238E27FC236}">
                  <a16:creationId xmlns:a16="http://schemas.microsoft.com/office/drawing/2014/main" id="{F9ED5E2A-1091-4EE4-BF44-C5AA7DC9AE88}"/>
                </a:ext>
              </a:extLst>
            </p:cNvPr>
            <p:cNvSpPr/>
            <p:nvPr/>
          </p:nvSpPr>
          <p:spPr>
            <a:xfrm>
              <a:off x="2698925" y="2965975"/>
              <a:ext cx="689950" cy="629575"/>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70;p54">
              <a:extLst>
                <a:ext uri="{FF2B5EF4-FFF2-40B4-BE49-F238E27FC236}">
                  <a16:creationId xmlns:a16="http://schemas.microsoft.com/office/drawing/2014/main" id="{39F47B47-449C-48E0-BF65-FD18F2F5AD8E}"/>
                </a:ext>
              </a:extLst>
            </p:cNvPr>
            <p:cNvSpPr/>
            <p:nvPr/>
          </p:nvSpPr>
          <p:spPr>
            <a:xfrm>
              <a:off x="2690175" y="2958325"/>
              <a:ext cx="707425" cy="644875"/>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71;p54">
              <a:extLst>
                <a:ext uri="{FF2B5EF4-FFF2-40B4-BE49-F238E27FC236}">
                  <a16:creationId xmlns:a16="http://schemas.microsoft.com/office/drawing/2014/main" id="{A2AC8EAB-1B5F-4A67-8DC8-2618D28B007C}"/>
                </a:ext>
              </a:extLst>
            </p:cNvPr>
            <p:cNvSpPr/>
            <p:nvPr/>
          </p:nvSpPr>
          <p:spPr>
            <a:xfrm>
              <a:off x="2865675" y="3066600"/>
              <a:ext cx="166725" cy="91525"/>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72;p54">
              <a:extLst>
                <a:ext uri="{FF2B5EF4-FFF2-40B4-BE49-F238E27FC236}">
                  <a16:creationId xmlns:a16="http://schemas.microsoft.com/office/drawing/2014/main" id="{D4722691-A18C-4325-9758-3D04EE567F25}"/>
                </a:ext>
              </a:extLst>
            </p:cNvPr>
            <p:cNvSpPr/>
            <p:nvPr/>
          </p:nvSpPr>
          <p:spPr>
            <a:xfrm>
              <a:off x="2857825" y="3059025"/>
              <a:ext cx="182250" cy="10675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73;p54">
              <a:extLst>
                <a:ext uri="{FF2B5EF4-FFF2-40B4-BE49-F238E27FC236}">
                  <a16:creationId xmlns:a16="http://schemas.microsoft.com/office/drawing/2014/main" id="{4F055918-1485-481A-B6D1-93DE181F4CD3}"/>
                </a:ext>
              </a:extLst>
            </p:cNvPr>
            <p:cNvSpPr/>
            <p:nvPr/>
          </p:nvSpPr>
          <p:spPr>
            <a:xfrm>
              <a:off x="2155400" y="2899975"/>
              <a:ext cx="755875" cy="253800"/>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4;p54">
              <a:extLst>
                <a:ext uri="{FF2B5EF4-FFF2-40B4-BE49-F238E27FC236}">
                  <a16:creationId xmlns:a16="http://schemas.microsoft.com/office/drawing/2014/main" id="{88D3C6A4-1AE0-42A0-AFFE-D7F95700F51F}"/>
                </a:ext>
              </a:extLst>
            </p:cNvPr>
            <p:cNvSpPr/>
            <p:nvPr/>
          </p:nvSpPr>
          <p:spPr>
            <a:xfrm>
              <a:off x="2221750" y="2892325"/>
              <a:ext cx="698825" cy="269100"/>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5;p54">
              <a:extLst>
                <a:ext uri="{FF2B5EF4-FFF2-40B4-BE49-F238E27FC236}">
                  <a16:creationId xmlns:a16="http://schemas.microsoft.com/office/drawing/2014/main" id="{F58BA202-AA38-4F29-AC78-8A41EC266DF2}"/>
                </a:ext>
              </a:extLst>
            </p:cNvPr>
            <p:cNvSpPr/>
            <p:nvPr/>
          </p:nvSpPr>
          <p:spPr>
            <a:xfrm>
              <a:off x="1655175" y="2894050"/>
              <a:ext cx="811075" cy="138292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6;p54">
              <a:extLst>
                <a:ext uri="{FF2B5EF4-FFF2-40B4-BE49-F238E27FC236}">
                  <a16:creationId xmlns:a16="http://schemas.microsoft.com/office/drawing/2014/main" id="{37134080-FA68-4076-9923-84F08B756270}"/>
                </a:ext>
              </a:extLst>
            </p:cNvPr>
            <p:cNvSpPr/>
            <p:nvPr/>
          </p:nvSpPr>
          <p:spPr>
            <a:xfrm>
              <a:off x="1647500" y="2886300"/>
              <a:ext cx="825875" cy="1398450"/>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7;p54">
              <a:extLst>
                <a:ext uri="{FF2B5EF4-FFF2-40B4-BE49-F238E27FC236}">
                  <a16:creationId xmlns:a16="http://schemas.microsoft.com/office/drawing/2014/main" id="{0772AFC6-0353-4FE4-85B5-E388E84EE41A}"/>
                </a:ext>
              </a:extLst>
            </p:cNvPr>
            <p:cNvSpPr/>
            <p:nvPr/>
          </p:nvSpPr>
          <p:spPr>
            <a:xfrm>
              <a:off x="2045425" y="2880400"/>
              <a:ext cx="439975" cy="497975"/>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8;p54">
              <a:extLst>
                <a:ext uri="{FF2B5EF4-FFF2-40B4-BE49-F238E27FC236}">
                  <a16:creationId xmlns:a16="http://schemas.microsoft.com/office/drawing/2014/main" id="{F777F595-ED42-423B-BB97-2E23511C4A62}"/>
                </a:ext>
              </a:extLst>
            </p:cNvPr>
            <p:cNvSpPr/>
            <p:nvPr/>
          </p:nvSpPr>
          <p:spPr>
            <a:xfrm>
              <a:off x="2037725" y="2872750"/>
              <a:ext cx="450275" cy="513300"/>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9;p54">
              <a:extLst>
                <a:ext uri="{FF2B5EF4-FFF2-40B4-BE49-F238E27FC236}">
                  <a16:creationId xmlns:a16="http://schemas.microsoft.com/office/drawing/2014/main" id="{16744FC8-648F-4D45-85FB-12717B7E90DA}"/>
                </a:ext>
              </a:extLst>
            </p:cNvPr>
            <p:cNvSpPr/>
            <p:nvPr/>
          </p:nvSpPr>
          <p:spPr>
            <a:xfrm>
              <a:off x="2098950" y="2915050"/>
              <a:ext cx="352000" cy="417000"/>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80;p54">
              <a:extLst>
                <a:ext uri="{FF2B5EF4-FFF2-40B4-BE49-F238E27FC236}">
                  <a16:creationId xmlns:a16="http://schemas.microsoft.com/office/drawing/2014/main" id="{D5B3930D-BA7C-4195-8596-4AD3B09B6E20}"/>
                </a:ext>
              </a:extLst>
            </p:cNvPr>
            <p:cNvSpPr/>
            <p:nvPr/>
          </p:nvSpPr>
          <p:spPr>
            <a:xfrm>
              <a:off x="2090750" y="2907375"/>
              <a:ext cx="367750" cy="432300"/>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81;p54">
              <a:extLst>
                <a:ext uri="{FF2B5EF4-FFF2-40B4-BE49-F238E27FC236}">
                  <a16:creationId xmlns:a16="http://schemas.microsoft.com/office/drawing/2014/main" id="{862237FF-E1BD-4C76-9732-FF26F34F03F8}"/>
                </a:ext>
              </a:extLst>
            </p:cNvPr>
            <p:cNvSpPr/>
            <p:nvPr/>
          </p:nvSpPr>
          <p:spPr>
            <a:xfrm>
              <a:off x="2118075" y="2574525"/>
              <a:ext cx="436175" cy="566225"/>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82;p54">
              <a:extLst>
                <a:ext uri="{FF2B5EF4-FFF2-40B4-BE49-F238E27FC236}">
                  <a16:creationId xmlns:a16="http://schemas.microsoft.com/office/drawing/2014/main" id="{94C2C5C6-E530-4966-8763-605435C154BD}"/>
                </a:ext>
              </a:extLst>
            </p:cNvPr>
            <p:cNvSpPr/>
            <p:nvPr/>
          </p:nvSpPr>
          <p:spPr>
            <a:xfrm>
              <a:off x="2109800" y="2566850"/>
              <a:ext cx="445875" cy="581550"/>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83;p54">
              <a:extLst>
                <a:ext uri="{FF2B5EF4-FFF2-40B4-BE49-F238E27FC236}">
                  <a16:creationId xmlns:a16="http://schemas.microsoft.com/office/drawing/2014/main" id="{C0330725-F10D-4E2A-BAA0-7045A12B87DB}"/>
                </a:ext>
              </a:extLst>
            </p:cNvPr>
            <p:cNvSpPr/>
            <p:nvPr/>
          </p:nvSpPr>
          <p:spPr>
            <a:xfrm>
              <a:off x="1808175" y="2836350"/>
              <a:ext cx="264025" cy="251425"/>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4;p54">
              <a:extLst>
                <a:ext uri="{FF2B5EF4-FFF2-40B4-BE49-F238E27FC236}">
                  <a16:creationId xmlns:a16="http://schemas.microsoft.com/office/drawing/2014/main" id="{154FF9C2-139F-4096-8C1F-ECAC7B2EA34E}"/>
                </a:ext>
              </a:extLst>
            </p:cNvPr>
            <p:cNvSpPr/>
            <p:nvPr/>
          </p:nvSpPr>
          <p:spPr>
            <a:xfrm>
              <a:off x="1800550" y="2828675"/>
              <a:ext cx="279325" cy="266750"/>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5;p54">
              <a:extLst>
                <a:ext uri="{FF2B5EF4-FFF2-40B4-BE49-F238E27FC236}">
                  <a16:creationId xmlns:a16="http://schemas.microsoft.com/office/drawing/2014/main" id="{E489B066-8091-4110-BBB7-322FC1C481EA}"/>
                </a:ext>
              </a:extLst>
            </p:cNvPr>
            <p:cNvSpPr/>
            <p:nvPr/>
          </p:nvSpPr>
          <p:spPr>
            <a:xfrm>
              <a:off x="1945925" y="2374125"/>
              <a:ext cx="573900" cy="5953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6;p54">
              <a:extLst>
                <a:ext uri="{FF2B5EF4-FFF2-40B4-BE49-F238E27FC236}">
                  <a16:creationId xmlns:a16="http://schemas.microsoft.com/office/drawing/2014/main" id="{9F8B558C-F305-47DD-97DF-CFE09C73F543}"/>
                </a:ext>
              </a:extLst>
            </p:cNvPr>
            <p:cNvSpPr/>
            <p:nvPr/>
          </p:nvSpPr>
          <p:spPr>
            <a:xfrm>
              <a:off x="1937575" y="2366500"/>
              <a:ext cx="578925" cy="610550"/>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7;p54">
              <a:extLst>
                <a:ext uri="{FF2B5EF4-FFF2-40B4-BE49-F238E27FC236}">
                  <a16:creationId xmlns:a16="http://schemas.microsoft.com/office/drawing/2014/main" id="{63A28FD5-E7A6-46B6-9944-4C68F21C8055}"/>
                </a:ext>
              </a:extLst>
            </p:cNvPr>
            <p:cNvSpPr/>
            <p:nvPr/>
          </p:nvSpPr>
          <p:spPr>
            <a:xfrm>
              <a:off x="2183150" y="2795950"/>
              <a:ext cx="133925" cy="136850"/>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8;p54">
              <a:extLst>
                <a:ext uri="{FF2B5EF4-FFF2-40B4-BE49-F238E27FC236}">
                  <a16:creationId xmlns:a16="http://schemas.microsoft.com/office/drawing/2014/main" id="{76693075-AC97-4E81-9433-7E9EF81C11B0}"/>
                </a:ext>
              </a:extLst>
            </p:cNvPr>
            <p:cNvSpPr/>
            <p:nvPr/>
          </p:nvSpPr>
          <p:spPr>
            <a:xfrm>
              <a:off x="2196825" y="2788275"/>
              <a:ext cx="128800" cy="152175"/>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9;p54">
              <a:extLst>
                <a:ext uri="{FF2B5EF4-FFF2-40B4-BE49-F238E27FC236}">
                  <a16:creationId xmlns:a16="http://schemas.microsoft.com/office/drawing/2014/main" id="{132ED2BE-5CC1-4291-B7A4-A76C0CBC8CA0}"/>
                </a:ext>
              </a:extLst>
            </p:cNvPr>
            <p:cNvSpPr/>
            <p:nvPr/>
          </p:nvSpPr>
          <p:spPr>
            <a:xfrm>
              <a:off x="2458000" y="2670025"/>
              <a:ext cx="51325" cy="72850"/>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90;p54">
              <a:extLst>
                <a:ext uri="{FF2B5EF4-FFF2-40B4-BE49-F238E27FC236}">
                  <a16:creationId xmlns:a16="http://schemas.microsoft.com/office/drawing/2014/main" id="{F894A7D1-991F-48D1-8858-5D0EE2BCC3B1}"/>
                </a:ext>
              </a:extLst>
            </p:cNvPr>
            <p:cNvSpPr/>
            <p:nvPr/>
          </p:nvSpPr>
          <p:spPr>
            <a:xfrm>
              <a:off x="2739375" y="3363375"/>
              <a:ext cx="97725" cy="171250"/>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91;p54">
              <a:extLst>
                <a:ext uri="{FF2B5EF4-FFF2-40B4-BE49-F238E27FC236}">
                  <a16:creationId xmlns:a16="http://schemas.microsoft.com/office/drawing/2014/main" id="{6A797CDA-724E-4013-B509-6D13CEB057B3}"/>
                </a:ext>
              </a:extLst>
            </p:cNvPr>
            <p:cNvSpPr/>
            <p:nvPr/>
          </p:nvSpPr>
          <p:spPr>
            <a:xfrm>
              <a:off x="2731700" y="3355750"/>
              <a:ext cx="113500" cy="18650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92;p54">
              <a:extLst>
                <a:ext uri="{FF2B5EF4-FFF2-40B4-BE49-F238E27FC236}">
                  <a16:creationId xmlns:a16="http://schemas.microsoft.com/office/drawing/2014/main" id="{CF962475-E7DF-4308-8456-DFE7E5C93692}"/>
                </a:ext>
              </a:extLst>
            </p:cNvPr>
            <p:cNvSpPr/>
            <p:nvPr/>
          </p:nvSpPr>
          <p:spPr>
            <a:xfrm>
              <a:off x="2737850" y="3339450"/>
              <a:ext cx="164525" cy="367525"/>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93;p54">
              <a:extLst>
                <a:ext uri="{FF2B5EF4-FFF2-40B4-BE49-F238E27FC236}">
                  <a16:creationId xmlns:a16="http://schemas.microsoft.com/office/drawing/2014/main" id="{693C7369-58DE-47AB-AD06-3A7C85C67081}"/>
                </a:ext>
              </a:extLst>
            </p:cNvPr>
            <p:cNvSpPr/>
            <p:nvPr/>
          </p:nvSpPr>
          <p:spPr>
            <a:xfrm>
              <a:off x="2730025" y="3331650"/>
              <a:ext cx="179725" cy="382950"/>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4;p54">
              <a:extLst>
                <a:ext uri="{FF2B5EF4-FFF2-40B4-BE49-F238E27FC236}">
                  <a16:creationId xmlns:a16="http://schemas.microsoft.com/office/drawing/2014/main" id="{4069747A-29BB-4F08-8D9F-80C1DAE2E7FC}"/>
                </a:ext>
              </a:extLst>
            </p:cNvPr>
            <p:cNvSpPr/>
            <p:nvPr/>
          </p:nvSpPr>
          <p:spPr>
            <a:xfrm>
              <a:off x="2766850" y="3370525"/>
              <a:ext cx="62750" cy="217050"/>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5;p54">
              <a:extLst>
                <a:ext uri="{FF2B5EF4-FFF2-40B4-BE49-F238E27FC236}">
                  <a16:creationId xmlns:a16="http://schemas.microsoft.com/office/drawing/2014/main" id="{4CE30A0B-7671-4F08-BD54-3B702736525B}"/>
                </a:ext>
              </a:extLst>
            </p:cNvPr>
            <p:cNvSpPr/>
            <p:nvPr/>
          </p:nvSpPr>
          <p:spPr>
            <a:xfrm>
              <a:off x="2759175" y="3362900"/>
              <a:ext cx="78850" cy="232350"/>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6;p54">
              <a:extLst>
                <a:ext uri="{FF2B5EF4-FFF2-40B4-BE49-F238E27FC236}">
                  <a16:creationId xmlns:a16="http://schemas.microsoft.com/office/drawing/2014/main" id="{97F99749-2FBA-4E63-8225-3C6E0CE6A86A}"/>
                </a:ext>
              </a:extLst>
            </p:cNvPr>
            <p:cNvSpPr/>
            <p:nvPr/>
          </p:nvSpPr>
          <p:spPr>
            <a:xfrm>
              <a:off x="1865600" y="3423825"/>
              <a:ext cx="975575" cy="860850"/>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7;p54">
              <a:extLst>
                <a:ext uri="{FF2B5EF4-FFF2-40B4-BE49-F238E27FC236}">
                  <a16:creationId xmlns:a16="http://schemas.microsoft.com/office/drawing/2014/main" id="{4FFBC247-932F-4DF0-BAE8-48FE9A56519E}"/>
                </a:ext>
              </a:extLst>
            </p:cNvPr>
            <p:cNvSpPr/>
            <p:nvPr/>
          </p:nvSpPr>
          <p:spPr>
            <a:xfrm>
              <a:off x="1857450" y="3416125"/>
              <a:ext cx="993025" cy="876200"/>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8;p54">
              <a:extLst>
                <a:ext uri="{FF2B5EF4-FFF2-40B4-BE49-F238E27FC236}">
                  <a16:creationId xmlns:a16="http://schemas.microsoft.com/office/drawing/2014/main" id="{7232694E-583B-47CB-8774-8D6A4FEEFEE9}"/>
                </a:ext>
              </a:extLst>
            </p:cNvPr>
            <p:cNvSpPr/>
            <p:nvPr/>
          </p:nvSpPr>
          <p:spPr>
            <a:xfrm>
              <a:off x="3748275" y="1839425"/>
              <a:ext cx="212500" cy="17402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9;p54">
              <a:extLst>
                <a:ext uri="{FF2B5EF4-FFF2-40B4-BE49-F238E27FC236}">
                  <a16:creationId xmlns:a16="http://schemas.microsoft.com/office/drawing/2014/main" id="{30341437-584A-4929-9D47-44F274D7150C}"/>
                </a:ext>
              </a:extLst>
            </p:cNvPr>
            <p:cNvSpPr/>
            <p:nvPr/>
          </p:nvSpPr>
          <p:spPr>
            <a:xfrm>
              <a:off x="3740250" y="1831750"/>
              <a:ext cx="222875" cy="189325"/>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00;p54">
              <a:extLst>
                <a:ext uri="{FF2B5EF4-FFF2-40B4-BE49-F238E27FC236}">
                  <a16:creationId xmlns:a16="http://schemas.microsoft.com/office/drawing/2014/main" id="{7F15BAC0-980C-4846-956A-8E4AAE73262F}"/>
                </a:ext>
              </a:extLst>
            </p:cNvPr>
            <p:cNvSpPr/>
            <p:nvPr/>
          </p:nvSpPr>
          <p:spPr>
            <a:xfrm>
              <a:off x="3573675" y="1894125"/>
              <a:ext cx="283075" cy="198425"/>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01;p54">
              <a:extLst>
                <a:ext uri="{FF2B5EF4-FFF2-40B4-BE49-F238E27FC236}">
                  <a16:creationId xmlns:a16="http://schemas.microsoft.com/office/drawing/2014/main" id="{BC1FA6EF-3FB8-40D9-BBDC-9007329BEA3C}"/>
                </a:ext>
              </a:extLst>
            </p:cNvPr>
            <p:cNvSpPr/>
            <p:nvPr/>
          </p:nvSpPr>
          <p:spPr>
            <a:xfrm>
              <a:off x="3566025" y="1886475"/>
              <a:ext cx="286700" cy="213725"/>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02;p54">
              <a:extLst>
                <a:ext uri="{FF2B5EF4-FFF2-40B4-BE49-F238E27FC236}">
                  <a16:creationId xmlns:a16="http://schemas.microsoft.com/office/drawing/2014/main" id="{CC364133-199B-4A51-B741-091B466AB8B9}"/>
                </a:ext>
              </a:extLst>
            </p:cNvPr>
            <p:cNvSpPr/>
            <p:nvPr/>
          </p:nvSpPr>
          <p:spPr>
            <a:xfrm>
              <a:off x="3960075" y="1719450"/>
              <a:ext cx="202550" cy="700950"/>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03;p54">
              <a:extLst>
                <a:ext uri="{FF2B5EF4-FFF2-40B4-BE49-F238E27FC236}">
                  <a16:creationId xmlns:a16="http://schemas.microsoft.com/office/drawing/2014/main" id="{3EF7C25F-BFF0-434C-86EE-1363023C97D0}"/>
                </a:ext>
              </a:extLst>
            </p:cNvPr>
            <p:cNvSpPr/>
            <p:nvPr/>
          </p:nvSpPr>
          <p:spPr>
            <a:xfrm>
              <a:off x="3950375" y="1711825"/>
              <a:ext cx="207725" cy="716250"/>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4;p54">
              <a:extLst>
                <a:ext uri="{FF2B5EF4-FFF2-40B4-BE49-F238E27FC236}">
                  <a16:creationId xmlns:a16="http://schemas.microsoft.com/office/drawing/2014/main" id="{CB23A8DB-EF66-498D-B44C-5B7BC6900794}"/>
                </a:ext>
              </a:extLst>
            </p:cNvPr>
            <p:cNvSpPr/>
            <p:nvPr/>
          </p:nvSpPr>
          <p:spPr>
            <a:xfrm>
              <a:off x="3960075" y="2136825"/>
              <a:ext cx="170875" cy="283575"/>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5;p54">
              <a:extLst>
                <a:ext uri="{FF2B5EF4-FFF2-40B4-BE49-F238E27FC236}">
                  <a16:creationId xmlns:a16="http://schemas.microsoft.com/office/drawing/2014/main" id="{7786B7D4-613D-42F8-A231-31F17D32BF0B}"/>
                </a:ext>
              </a:extLst>
            </p:cNvPr>
            <p:cNvSpPr/>
            <p:nvPr/>
          </p:nvSpPr>
          <p:spPr>
            <a:xfrm>
              <a:off x="3950375" y="2129175"/>
              <a:ext cx="188075" cy="298900"/>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6;p54">
              <a:extLst>
                <a:ext uri="{FF2B5EF4-FFF2-40B4-BE49-F238E27FC236}">
                  <a16:creationId xmlns:a16="http://schemas.microsoft.com/office/drawing/2014/main" id="{14DEE463-EC3E-4665-B9D4-F86BA561F099}"/>
                </a:ext>
              </a:extLst>
            </p:cNvPr>
            <p:cNvSpPr/>
            <p:nvPr/>
          </p:nvSpPr>
          <p:spPr>
            <a:xfrm>
              <a:off x="3931150" y="2136125"/>
              <a:ext cx="549725" cy="515025"/>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7;p54">
              <a:extLst>
                <a:ext uri="{FF2B5EF4-FFF2-40B4-BE49-F238E27FC236}">
                  <a16:creationId xmlns:a16="http://schemas.microsoft.com/office/drawing/2014/main" id="{41F9691D-A5C1-42D3-BA02-98A7E7A3AC7A}"/>
                </a:ext>
              </a:extLst>
            </p:cNvPr>
            <p:cNvSpPr/>
            <p:nvPr/>
          </p:nvSpPr>
          <p:spPr>
            <a:xfrm>
              <a:off x="3922400" y="2128475"/>
              <a:ext cx="567325" cy="530325"/>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8;p54">
              <a:extLst>
                <a:ext uri="{FF2B5EF4-FFF2-40B4-BE49-F238E27FC236}">
                  <a16:creationId xmlns:a16="http://schemas.microsoft.com/office/drawing/2014/main" id="{D3F6A2E6-4982-484E-A2E1-0F32CBCFD875}"/>
                </a:ext>
              </a:extLst>
            </p:cNvPr>
            <p:cNvSpPr/>
            <p:nvPr/>
          </p:nvSpPr>
          <p:spPr>
            <a:xfrm>
              <a:off x="4087375" y="2214250"/>
              <a:ext cx="63700" cy="182325"/>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9;p54">
              <a:extLst>
                <a:ext uri="{FF2B5EF4-FFF2-40B4-BE49-F238E27FC236}">
                  <a16:creationId xmlns:a16="http://schemas.microsoft.com/office/drawing/2014/main" id="{B2575B6B-0123-4A1D-AE28-D8DAB16C0937}"/>
                </a:ext>
              </a:extLst>
            </p:cNvPr>
            <p:cNvSpPr/>
            <p:nvPr/>
          </p:nvSpPr>
          <p:spPr>
            <a:xfrm>
              <a:off x="4079625" y="2206625"/>
              <a:ext cx="78525" cy="197575"/>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10;p54">
              <a:extLst>
                <a:ext uri="{FF2B5EF4-FFF2-40B4-BE49-F238E27FC236}">
                  <a16:creationId xmlns:a16="http://schemas.microsoft.com/office/drawing/2014/main" id="{D57C5409-DF54-45AB-9CAE-5DD096665827}"/>
                </a:ext>
              </a:extLst>
            </p:cNvPr>
            <p:cNvSpPr/>
            <p:nvPr/>
          </p:nvSpPr>
          <p:spPr>
            <a:xfrm>
              <a:off x="4280375" y="1456175"/>
              <a:ext cx="712625" cy="1035850"/>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11;p54">
              <a:extLst>
                <a:ext uri="{FF2B5EF4-FFF2-40B4-BE49-F238E27FC236}">
                  <a16:creationId xmlns:a16="http://schemas.microsoft.com/office/drawing/2014/main" id="{4824145C-E101-43C7-B146-8FD7F93F08BF}"/>
                </a:ext>
              </a:extLst>
            </p:cNvPr>
            <p:cNvSpPr/>
            <p:nvPr/>
          </p:nvSpPr>
          <p:spPr>
            <a:xfrm>
              <a:off x="4275250" y="1448525"/>
              <a:ext cx="724750" cy="105112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12;p54">
              <a:extLst>
                <a:ext uri="{FF2B5EF4-FFF2-40B4-BE49-F238E27FC236}">
                  <a16:creationId xmlns:a16="http://schemas.microsoft.com/office/drawing/2014/main" id="{B7A4F1CB-B0F5-4B83-8817-E9605A9402D2}"/>
                </a:ext>
              </a:extLst>
            </p:cNvPr>
            <p:cNvSpPr/>
            <p:nvPr/>
          </p:nvSpPr>
          <p:spPr>
            <a:xfrm>
              <a:off x="4280375" y="2232175"/>
              <a:ext cx="285600" cy="259850"/>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13;p54">
              <a:extLst>
                <a:ext uri="{FF2B5EF4-FFF2-40B4-BE49-F238E27FC236}">
                  <a16:creationId xmlns:a16="http://schemas.microsoft.com/office/drawing/2014/main" id="{5494363B-3645-4592-8DE2-6B4C1EE123B9}"/>
                </a:ext>
              </a:extLst>
            </p:cNvPr>
            <p:cNvSpPr/>
            <p:nvPr/>
          </p:nvSpPr>
          <p:spPr>
            <a:xfrm>
              <a:off x="4275250" y="2224500"/>
              <a:ext cx="299525" cy="27515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4;p54">
              <a:extLst>
                <a:ext uri="{FF2B5EF4-FFF2-40B4-BE49-F238E27FC236}">
                  <a16:creationId xmlns:a16="http://schemas.microsoft.com/office/drawing/2014/main" id="{80D6194A-CCAB-412F-85C0-FE4F47EB3690}"/>
                </a:ext>
              </a:extLst>
            </p:cNvPr>
            <p:cNvSpPr/>
            <p:nvPr/>
          </p:nvSpPr>
          <p:spPr>
            <a:xfrm>
              <a:off x="4847400" y="2242575"/>
              <a:ext cx="1032450" cy="480900"/>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5;p54">
              <a:extLst>
                <a:ext uri="{FF2B5EF4-FFF2-40B4-BE49-F238E27FC236}">
                  <a16:creationId xmlns:a16="http://schemas.microsoft.com/office/drawing/2014/main" id="{5F6D5403-6AD4-4CCF-9240-99E1C59F2DFE}"/>
                </a:ext>
              </a:extLst>
            </p:cNvPr>
            <p:cNvSpPr/>
            <p:nvPr/>
          </p:nvSpPr>
          <p:spPr>
            <a:xfrm>
              <a:off x="4843725" y="2234750"/>
              <a:ext cx="1044575" cy="496350"/>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6;p54">
              <a:extLst>
                <a:ext uri="{FF2B5EF4-FFF2-40B4-BE49-F238E27FC236}">
                  <a16:creationId xmlns:a16="http://schemas.microsoft.com/office/drawing/2014/main" id="{C3B9B8A0-BD00-4EE7-8731-D6718B40B752}"/>
                </a:ext>
              </a:extLst>
            </p:cNvPr>
            <p:cNvSpPr/>
            <p:nvPr/>
          </p:nvSpPr>
          <p:spPr>
            <a:xfrm>
              <a:off x="4847400" y="2496875"/>
              <a:ext cx="335200" cy="134075"/>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7;p54">
              <a:extLst>
                <a:ext uri="{FF2B5EF4-FFF2-40B4-BE49-F238E27FC236}">
                  <a16:creationId xmlns:a16="http://schemas.microsoft.com/office/drawing/2014/main" id="{36D4A53C-A555-402C-99EF-C5EB027D5DD9}"/>
                </a:ext>
              </a:extLst>
            </p:cNvPr>
            <p:cNvSpPr/>
            <p:nvPr/>
          </p:nvSpPr>
          <p:spPr>
            <a:xfrm>
              <a:off x="4843725" y="2489275"/>
              <a:ext cx="346800" cy="149325"/>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8;p54">
              <a:extLst>
                <a:ext uri="{FF2B5EF4-FFF2-40B4-BE49-F238E27FC236}">
                  <a16:creationId xmlns:a16="http://schemas.microsoft.com/office/drawing/2014/main" id="{AAEFADC9-6E77-43EA-B5A6-9A052EA39E5C}"/>
                </a:ext>
              </a:extLst>
            </p:cNvPr>
            <p:cNvSpPr/>
            <p:nvPr/>
          </p:nvSpPr>
          <p:spPr>
            <a:xfrm>
              <a:off x="4722300" y="1958400"/>
              <a:ext cx="354800" cy="408550"/>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9;p54">
              <a:extLst>
                <a:ext uri="{FF2B5EF4-FFF2-40B4-BE49-F238E27FC236}">
                  <a16:creationId xmlns:a16="http://schemas.microsoft.com/office/drawing/2014/main" id="{164DD69D-1354-4C24-AB4E-AC1992AA3BC1}"/>
                </a:ext>
              </a:extLst>
            </p:cNvPr>
            <p:cNvSpPr/>
            <p:nvPr/>
          </p:nvSpPr>
          <p:spPr>
            <a:xfrm>
              <a:off x="4716150" y="1950750"/>
              <a:ext cx="369975" cy="423750"/>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20;p54">
              <a:extLst>
                <a:ext uri="{FF2B5EF4-FFF2-40B4-BE49-F238E27FC236}">
                  <a16:creationId xmlns:a16="http://schemas.microsoft.com/office/drawing/2014/main" id="{90A4DBBE-7908-4B55-9E43-1953FB90322D}"/>
                </a:ext>
              </a:extLst>
            </p:cNvPr>
            <p:cNvSpPr/>
            <p:nvPr/>
          </p:nvSpPr>
          <p:spPr>
            <a:xfrm>
              <a:off x="4565600" y="2266675"/>
              <a:ext cx="284175" cy="234825"/>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21;p54">
              <a:extLst>
                <a:ext uri="{FF2B5EF4-FFF2-40B4-BE49-F238E27FC236}">
                  <a16:creationId xmlns:a16="http://schemas.microsoft.com/office/drawing/2014/main" id="{F3D6607D-13F7-4956-B3BB-6B0B12237174}"/>
                </a:ext>
              </a:extLst>
            </p:cNvPr>
            <p:cNvSpPr/>
            <p:nvPr/>
          </p:nvSpPr>
          <p:spPr>
            <a:xfrm>
              <a:off x="4570625" y="2259075"/>
              <a:ext cx="286550" cy="250075"/>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22;p54">
              <a:extLst>
                <a:ext uri="{FF2B5EF4-FFF2-40B4-BE49-F238E27FC236}">
                  <a16:creationId xmlns:a16="http://schemas.microsoft.com/office/drawing/2014/main" id="{782A1412-83C2-4BEE-A3E1-2801533886FC}"/>
                </a:ext>
              </a:extLst>
            </p:cNvPr>
            <p:cNvSpPr/>
            <p:nvPr/>
          </p:nvSpPr>
          <p:spPr>
            <a:xfrm>
              <a:off x="4731350" y="2244600"/>
              <a:ext cx="97125" cy="117925"/>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23;p54">
              <a:extLst>
                <a:ext uri="{FF2B5EF4-FFF2-40B4-BE49-F238E27FC236}">
                  <a16:creationId xmlns:a16="http://schemas.microsoft.com/office/drawing/2014/main" id="{157D4560-A82F-43D2-8136-A305E95A2F7E}"/>
                </a:ext>
              </a:extLst>
            </p:cNvPr>
            <p:cNvSpPr/>
            <p:nvPr/>
          </p:nvSpPr>
          <p:spPr>
            <a:xfrm>
              <a:off x="4738175" y="2236950"/>
              <a:ext cx="98250" cy="133250"/>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4;p54">
              <a:extLst>
                <a:ext uri="{FF2B5EF4-FFF2-40B4-BE49-F238E27FC236}">
                  <a16:creationId xmlns:a16="http://schemas.microsoft.com/office/drawing/2014/main" id="{9FCDF6FD-A9C9-49AB-8842-199DA1E676AC}"/>
                </a:ext>
              </a:extLst>
            </p:cNvPr>
            <p:cNvSpPr/>
            <p:nvPr/>
          </p:nvSpPr>
          <p:spPr>
            <a:xfrm>
              <a:off x="5244575" y="2861075"/>
              <a:ext cx="586850" cy="176925"/>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5;p54">
              <a:extLst>
                <a:ext uri="{FF2B5EF4-FFF2-40B4-BE49-F238E27FC236}">
                  <a16:creationId xmlns:a16="http://schemas.microsoft.com/office/drawing/2014/main" id="{5EFD45DC-8CDE-4979-BA6C-2F03F0CD8D12}"/>
                </a:ext>
              </a:extLst>
            </p:cNvPr>
            <p:cNvSpPr/>
            <p:nvPr/>
          </p:nvSpPr>
          <p:spPr>
            <a:xfrm>
              <a:off x="5259200" y="2853425"/>
              <a:ext cx="561600" cy="19222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6;p54">
              <a:extLst>
                <a:ext uri="{FF2B5EF4-FFF2-40B4-BE49-F238E27FC236}">
                  <a16:creationId xmlns:a16="http://schemas.microsoft.com/office/drawing/2014/main" id="{B9E777A5-F025-4888-812F-155AFDB7B1FD}"/>
                </a:ext>
              </a:extLst>
            </p:cNvPr>
            <p:cNvSpPr/>
            <p:nvPr/>
          </p:nvSpPr>
          <p:spPr>
            <a:xfrm>
              <a:off x="5415050" y="2937650"/>
              <a:ext cx="617575" cy="914575"/>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7;p54">
              <a:extLst>
                <a:ext uri="{FF2B5EF4-FFF2-40B4-BE49-F238E27FC236}">
                  <a16:creationId xmlns:a16="http://schemas.microsoft.com/office/drawing/2014/main" id="{A9CC8CFA-2693-43C5-A2A3-2995A605C7BD}"/>
                </a:ext>
              </a:extLst>
            </p:cNvPr>
            <p:cNvSpPr/>
            <p:nvPr/>
          </p:nvSpPr>
          <p:spPr>
            <a:xfrm>
              <a:off x="5407500" y="2929975"/>
              <a:ext cx="632800" cy="929725"/>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8;p54">
              <a:extLst>
                <a:ext uri="{FF2B5EF4-FFF2-40B4-BE49-F238E27FC236}">
                  <a16:creationId xmlns:a16="http://schemas.microsoft.com/office/drawing/2014/main" id="{6048F60A-0FDD-4219-87AB-D4370D47711D}"/>
                </a:ext>
              </a:extLst>
            </p:cNvPr>
            <p:cNvSpPr/>
            <p:nvPr/>
          </p:nvSpPr>
          <p:spPr>
            <a:xfrm>
              <a:off x="5596700" y="3020350"/>
              <a:ext cx="271050" cy="253200"/>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9;p54">
              <a:extLst>
                <a:ext uri="{FF2B5EF4-FFF2-40B4-BE49-F238E27FC236}">
                  <a16:creationId xmlns:a16="http://schemas.microsoft.com/office/drawing/2014/main" id="{4E1D7F46-3C41-40BC-B0D5-013CB9439EE9}"/>
                </a:ext>
              </a:extLst>
            </p:cNvPr>
            <p:cNvSpPr/>
            <p:nvPr/>
          </p:nvSpPr>
          <p:spPr>
            <a:xfrm>
              <a:off x="5589500" y="3012625"/>
              <a:ext cx="287400" cy="26830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30;p54">
              <a:extLst>
                <a:ext uri="{FF2B5EF4-FFF2-40B4-BE49-F238E27FC236}">
                  <a16:creationId xmlns:a16="http://schemas.microsoft.com/office/drawing/2014/main" id="{58889923-A46E-4369-B1BF-35424DCEC6FA}"/>
                </a:ext>
              </a:extLst>
            </p:cNvPr>
            <p:cNvSpPr/>
            <p:nvPr/>
          </p:nvSpPr>
          <p:spPr>
            <a:xfrm>
              <a:off x="5571550" y="2661300"/>
              <a:ext cx="349300" cy="526375"/>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31;p54">
              <a:extLst>
                <a:ext uri="{FF2B5EF4-FFF2-40B4-BE49-F238E27FC236}">
                  <a16:creationId xmlns:a16="http://schemas.microsoft.com/office/drawing/2014/main" id="{AC3FE237-D8E4-4650-873F-053B97D914C0}"/>
                </a:ext>
              </a:extLst>
            </p:cNvPr>
            <p:cNvSpPr/>
            <p:nvPr/>
          </p:nvSpPr>
          <p:spPr>
            <a:xfrm>
              <a:off x="5577425" y="2653900"/>
              <a:ext cx="330750" cy="541375"/>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32;p54">
              <a:extLst>
                <a:ext uri="{FF2B5EF4-FFF2-40B4-BE49-F238E27FC236}">
                  <a16:creationId xmlns:a16="http://schemas.microsoft.com/office/drawing/2014/main" id="{C839F2DF-5543-436B-BD18-DCEAD9C16EC9}"/>
                </a:ext>
              </a:extLst>
            </p:cNvPr>
            <p:cNvSpPr/>
            <p:nvPr/>
          </p:nvSpPr>
          <p:spPr>
            <a:xfrm>
              <a:off x="5616225" y="2483950"/>
              <a:ext cx="609175" cy="71830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33;p54">
              <a:extLst>
                <a:ext uri="{FF2B5EF4-FFF2-40B4-BE49-F238E27FC236}">
                  <a16:creationId xmlns:a16="http://schemas.microsoft.com/office/drawing/2014/main" id="{DD09BD7A-91A3-4A64-93F4-6ACE674CC01D}"/>
                </a:ext>
              </a:extLst>
            </p:cNvPr>
            <p:cNvSpPr/>
            <p:nvPr/>
          </p:nvSpPr>
          <p:spPr>
            <a:xfrm>
              <a:off x="5606625" y="2476275"/>
              <a:ext cx="628650" cy="733500"/>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4;p54">
              <a:extLst>
                <a:ext uri="{FF2B5EF4-FFF2-40B4-BE49-F238E27FC236}">
                  <a16:creationId xmlns:a16="http://schemas.microsoft.com/office/drawing/2014/main" id="{176D32E2-173B-47AB-A2BE-B21554CDE4CE}"/>
                </a:ext>
              </a:extLst>
            </p:cNvPr>
            <p:cNvSpPr/>
            <p:nvPr/>
          </p:nvSpPr>
          <p:spPr>
            <a:xfrm>
              <a:off x="4487550" y="2972400"/>
              <a:ext cx="397725" cy="721650"/>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5;p54">
              <a:extLst>
                <a:ext uri="{FF2B5EF4-FFF2-40B4-BE49-F238E27FC236}">
                  <a16:creationId xmlns:a16="http://schemas.microsoft.com/office/drawing/2014/main" id="{F256D167-EE21-43BC-99F5-D259D75089AD}"/>
                </a:ext>
              </a:extLst>
            </p:cNvPr>
            <p:cNvSpPr/>
            <p:nvPr/>
          </p:nvSpPr>
          <p:spPr>
            <a:xfrm>
              <a:off x="4479275" y="2964725"/>
              <a:ext cx="414125" cy="736975"/>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6;p54">
              <a:extLst>
                <a:ext uri="{FF2B5EF4-FFF2-40B4-BE49-F238E27FC236}">
                  <a16:creationId xmlns:a16="http://schemas.microsoft.com/office/drawing/2014/main" id="{5F5F6844-6827-4BC6-A555-268B6E919B3F}"/>
                </a:ext>
              </a:extLst>
            </p:cNvPr>
            <p:cNvSpPr/>
            <p:nvPr/>
          </p:nvSpPr>
          <p:spPr>
            <a:xfrm>
              <a:off x="4521150" y="3033325"/>
              <a:ext cx="330550" cy="59980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7;p54">
              <a:extLst>
                <a:ext uri="{FF2B5EF4-FFF2-40B4-BE49-F238E27FC236}">
                  <a16:creationId xmlns:a16="http://schemas.microsoft.com/office/drawing/2014/main" id="{8E38DC7C-665C-4162-86AA-B0DD745006BB}"/>
                </a:ext>
              </a:extLst>
            </p:cNvPr>
            <p:cNvSpPr/>
            <p:nvPr/>
          </p:nvSpPr>
          <p:spPr>
            <a:xfrm>
              <a:off x="4512850" y="3025675"/>
              <a:ext cx="346950" cy="615100"/>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8;p54">
              <a:extLst>
                <a:ext uri="{FF2B5EF4-FFF2-40B4-BE49-F238E27FC236}">
                  <a16:creationId xmlns:a16="http://schemas.microsoft.com/office/drawing/2014/main" id="{7F0F2735-B2F5-4C7E-8DC3-A56311FE7429}"/>
                </a:ext>
              </a:extLst>
            </p:cNvPr>
            <p:cNvSpPr/>
            <p:nvPr/>
          </p:nvSpPr>
          <p:spPr>
            <a:xfrm>
              <a:off x="4776225" y="3139175"/>
              <a:ext cx="503550" cy="586950"/>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9;p54">
              <a:extLst>
                <a:ext uri="{FF2B5EF4-FFF2-40B4-BE49-F238E27FC236}">
                  <a16:creationId xmlns:a16="http://schemas.microsoft.com/office/drawing/2014/main" id="{C0C550D9-A5B6-4AD2-AAC5-62745BE3A322}"/>
                </a:ext>
              </a:extLst>
            </p:cNvPr>
            <p:cNvSpPr/>
            <p:nvPr/>
          </p:nvSpPr>
          <p:spPr>
            <a:xfrm>
              <a:off x="4767825" y="3131475"/>
              <a:ext cx="520150" cy="602300"/>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40;p54">
              <a:extLst>
                <a:ext uri="{FF2B5EF4-FFF2-40B4-BE49-F238E27FC236}">
                  <a16:creationId xmlns:a16="http://schemas.microsoft.com/office/drawing/2014/main" id="{70FFE85A-EA58-4C95-8C46-95D64E06402C}"/>
                </a:ext>
              </a:extLst>
            </p:cNvPr>
            <p:cNvSpPr/>
            <p:nvPr/>
          </p:nvSpPr>
          <p:spPr>
            <a:xfrm>
              <a:off x="5001425" y="3372175"/>
              <a:ext cx="31550" cy="2045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41;p54">
              <a:extLst>
                <a:ext uri="{FF2B5EF4-FFF2-40B4-BE49-F238E27FC236}">
                  <a16:creationId xmlns:a16="http://schemas.microsoft.com/office/drawing/2014/main" id="{0C177C3E-827B-4D2B-B175-231911F997DC}"/>
                </a:ext>
              </a:extLst>
            </p:cNvPr>
            <p:cNvSpPr/>
            <p:nvPr/>
          </p:nvSpPr>
          <p:spPr>
            <a:xfrm>
              <a:off x="5028375" y="3490350"/>
              <a:ext cx="44100" cy="29800"/>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42;p54">
              <a:extLst>
                <a:ext uri="{FF2B5EF4-FFF2-40B4-BE49-F238E27FC236}">
                  <a16:creationId xmlns:a16="http://schemas.microsoft.com/office/drawing/2014/main" id="{C857360A-8740-4741-9AF5-1F06E983DD76}"/>
                </a:ext>
              </a:extLst>
            </p:cNvPr>
            <p:cNvSpPr/>
            <p:nvPr/>
          </p:nvSpPr>
          <p:spPr>
            <a:xfrm>
              <a:off x="4961500" y="3288850"/>
              <a:ext cx="39400" cy="22250"/>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43;p54">
              <a:extLst>
                <a:ext uri="{FF2B5EF4-FFF2-40B4-BE49-F238E27FC236}">
                  <a16:creationId xmlns:a16="http://schemas.microsoft.com/office/drawing/2014/main" id="{A6C041F4-EE86-40D9-B62D-A4F61B491CE4}"/>
                </a:ext>
              </a:extLst>
            </p:cNvPr>
            <p:cNvSpPr/>
            <p:nvPr/>
          </p:nvSpPr>
          <p:spPr>
            <a:xfrm>
              <a:off x="5015175" y="3292575"/>
              <a:ext cx="30225" cy="20600"/>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4;p54">
              <a:extLst>
                <a:ext uri="{FF2B5EF4-FFF2-40B4-BE49-F238E27FC236}">
                  <a16:creationId xmlns:a16="http://schemas.microsoft.com/office/drawing/2014/main" id="{14E91E5E-1891-458E-AEEE-2546A944B317}"/>
                </a:ext>
              </a:extLst>
            </p:cNvPr>
            <p:cNvSpPr/>
            <p:nvPr/>
          </p:nvSpPr>
          <p:spPr>
            <a:xfrm>
              <a:off x="4993975" y="3408725"/>
              <a:ext cx="33375" cy="27750"/>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5;p54">
              <a:extLst>
                <a:ext uri="{FF2B5EF4-FFF2-40B4-BE49-F238E27FC236}">
                  <a16:creationId xmlns:a16="http://schemas.microsoft.com/office/drawing/2014/main" id="{2CD238B9-1B6F-4C38-8FB6-BA958897E3C0}"/>
                </a:ext>
              </a:extLst>
            </p:cNvPr>
            <p:cNvSpPr/>
            <p:nvPr/>
          </p:nvSpPr>
          <p:spPr>
            <a:xfrm>
              <a:off x="5053250" y="3331400"/>
              <a:ext cx="45325" cy="294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6;p54">
              <a:extLst>
                <a:ext uri="{FF2B5EF4-FFF2-40B4-BE49-F238E27FC236}">
                  <a16:creationId xmlns:a16="http://schemas.microsoft.com/office/drawing/2014/main" id="{07C596EB-E4DB-41FB-8F81-AB78E2CAF11E}"/>
                </a:ext>
              </a:extLst>
            </p:cNvPr>
            <p:cNvSpPr/>
            <p:nvPr/>
          </p:nvSpPr>
          <p:spPr>
            <a:xfrm>
              <a:off x="4975600" y="3199350"/>
              <a:ext cx="40900" cy="32350"/>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7;p54">
              <a:extLst>
                <a:ext uri="{FF2B5EF4-FFF2-40B4-BE49-F238E27FC236}">
                  <a16:creationId xmlns:a16="http://schemas.microsoft.com/office/drawing/2014/main" id="{FC6D855C-C6AF-4093-8F63-7B41399A30D5}"/>
                </a:ext>
              </a:extLst>
            </p:cNvPr>
            <p:cNvSpPr/>
            <p:nvPr/>
          </p:nvSpPr>
          <p:spPr>
            <a:xfrm>
              <a:off x="5028900" y="3202125"/>
              <a:ext cx="30700" cy="3160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8;p54">
              <a:extLst>
                <a:ext uri="{FF2B5EF4-FFF2-40B4-BE49-F238E27FC236}">
                  <a16:creationId xmlns:a16="http://schemas.microsoft.com/office/drawing/2014/main" id="{F30227A1-8197-4D69-AB0F-DEF23CC14673}"/>
                </a:ext>
              </a:extLst>
            </p:cNvPr>
            <p:cNvSpPr/>
            <p:nvPr/>
          </p:nvSpPr>
          <p:spPr>
            <a:xfrm>
              <a:off x="4968250" y="3247475"/>
              <a:ext cx="39950" cy="26500"/>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9;p54">
              <a:extLst>
                <a:ext uri="{FF2B5EF4-FFF2-40B4-BE49-F238E27FC236}">
                  <a16:creationId xmlns:a16="http://schemas.microsoft.com/office/drawing/2014/main" id="{D671B8F4-F56C-43D1-8300-F4BC2E7AF6A0}"/>
                </a:ext>
              </a:extLst>
            </p:cNvPr>
            <p:cNvSpPr/>
            <p:nvPr/>
          </p:nvSpPr>
          <p:spPr>
            <a:xfrm>
              <a:off x="5007750" y="3329325"/>
              <a:ext cx="32000" cy="27425"/>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50;p54">
              <a:extLst>
                <a:ext uri="{FF2B5EF4-FFF2-40B4-BE49-F238E27FC236}">
                  <a16:creationId xmlns:a16="http://schemas.microsoft.com/office/drawing/2014/main" id="{64421F51-3716-4778-B9EB-ECE9B4BA4674}"/>
                </a:ext>
              </a:extLst>
            </p:cNvPr>
            <p:cNvSpPr/>
            <p:nvPr/>
          </p:nvSpPr>
          <p:spPr>
            <a:xfrm>
              <a:off x="5021500" y="3249925"/>
              <a:ext cx="30650" cy="27150"/>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51;p54">
              <a:extLst>
                <a:ext uri="{FF2B5EF4-FFF2-40B4-BE49-F238E27FC236}">
                  <a16:creationId xmlns:a16="http://schemas.microsoft.com/office/drawing/2014/main" id="{822CF20C-C859-4DD5-B653-14018C603AE4}"/>
                </a:ext>
              </a:extLst>
            </p:cNvPr>
            <p:cNvSpPr/>
            <p:nvPr/>
          </p:nvSpPr>
          <p:spPr>
            <a:xfrm>
              <a:off x="5040800" y="3410900"/>
              <a:ext cx="44725" cy="29625"/>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52;p54">
              <a:extLst>
                <a:ext uri="{FF2B5EF4-FFF2-40B4-BE49-F238E27FC236}">
                  <a16:creationId xmlns:a16="http://schemas.microsoft.com/office/drawing/2014/main" id="{78AC27D0-A6D3-4C4C-983B-469C9F5AD6CF}"/>
                </a:ext>
              </a:extLst>
            </p:cNvPr>
            <p:cNvSpPr/>
            <p:nvPr/>
          </p:nvSpPr>
          <p:spPr>
            <a:xfrm>
              <a:off x="4886225" y="3444725"/>
              <a:ext cx="33025" cy="22675"/>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53;p54">
              <a:extLst>
                <a:ext uri="{FF2B5EF4-FFF2-40B4-BE49-F238E27FC236}">
                  <a16:creationId xmlns:a16="http://schemas.microsoft.com/office/drawing/2014/main" id="{C795C7DB-1B82-4D26-9CD8-F9280A320DA4}"/>
                </a:ext>
              </a:extLst>
            </p:cNvPr>
            <p:cNvSpPr/>
            <p:nvPr/>
          </p:nvSpPr>
          <p:spPr>
            <a:xfrm>
              <a:off x="4879075" y="3483450"/>
              <a:ext cx="33425" cy="25525"/>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4;p54">
              <a:extLst>
                <a:ext uri="{FF2B5EF4-FFF2-40B4-BE49-F238E27FC236}">
                  <a16:creationId xmlns:a16="http://schemas.microsoft.com/office/drawing/2014/main" id="{8FE9A346-30E2-4AE4-9EB5-D33FCAC68A8D}"/>
                </a:ext>
              </a:extLst>
            </p:cNvPr>
            <p:cNvSpPr/>
            <p:nvPr/>
          </p:nvSpPr>
          <p:spPr>
            <a:xfrm>
              <a:off x="4872325" y="3524325"/>
              <a:ext cx="32775" cy="22450"/>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5;p54">
              <a:extLst>
                <a:ext uri="{FF2B5EF4-FFF2-40B4-BE49-F238E27FC236}">
                  <a16:creationId xmlns:a16="http://schemas.microsoft.com/office/drawing/2014/main" id="{F798ED5E-D708-41E6-85CA-7140CCC35E39}"/>
                </a:ext>
              </a:extLst>
            </p:cNvPr>
            <p:cNvSpPr/>
            <p:nvPr/>
          </p:nvSpPr>
          <p:spPr>
            <a:xfrm>
              <a:off x="4865125" y="3562850"/>
              <a:ext cx="33250" cy="25725"/>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6;p54">
              <a:extLst>
                <a:ext uri="{FF2B5EF4-FFF2-40B4-BE49-F238E27FC236}">
                  <a16:creationId xmlns:a16="http://schemas.microsoft.com/office/drawing/2014/main" id="{405F911F-E2CD-4198-A99E-60B0D05B533A}"/>
                </a:ext>
              </a:extLst>
            </p:cNvPr>
            <p:cNvSpPr/>
            <p:nvPr/>
          </p:nvSpPr>
          <p:spPr>
            <a:xfrm>
              <a:off x="4893000" y="3404050"/>
              <a:ext cx="33625" cy="25325"/>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7;p54">
              <a:extLst>
                <a:ext uri="{FF2B5EF4-FFF2-40B4-BE49-F238E27FC236}">
                  <a16:creationId xmlns:a16="http://schemas.microsoft.com/office/drawing/2014/main" id="{C6A59A0D-252A-4132-B938-8433B79BC2EB}"/>
                </a:ext>
              </a:extLst>
            </p:cNvPr>
            <p:cNvSpPr/>
            <p:nvPr/>
          </p:nvSpPr>
          <p:spPr>
            <a:xfrm>
              <a:off x="4906950" y="3324675"/>
              <a:ext cx="33775" cy="251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8;p54">
              <a:extLst>
                <a:ext uri="{FF2B5EF4-FFF2-40B4-BE49-F238E27FC236}">
                  <a16:creationId xmlns:a16="http://schemas.microsoft.com/office/drawing/2014/main" id="{22703C2C-330A-49B8-95CB-5E056CAC20AF}"/>
                </a:ext>
              </a:extLst>
            </p:cNvPr>
            <p:cNvSpPr/>
            <p:nvPr/>
          </p:nvSpPr>
          <p:spPr>
            <a:xfrm>
              <a:off x="4920900" y="3245275"/>
              <a:ext cx="33950" cy="2495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9;p54">
              <a:extLst>
                <a:ext uri="{FF2B5EF4-FFF2-40B4-BE49-F238E27FC236}">
                  <a16:creationId xmlns:a16="http://schemas.microsoft.com/office/drawing/2014/main" id="{4040557D-3A19-473A-A6FC-FAE24FE4B7E7}"/>
                </a:ext>
              </a:extLst>
            </p:cNvPr>
            <p:cNvSpPr/>
            <p:nvPr/>
          </p:nvSpPr>
          <p:spPr>
            <a:xfrm>
              <a:off x="4900150" y="3365100"/>
              <a:ext cx="33250" cy="2290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60;p54">
              <a:extLst>
                <a:ext uri="{FF2B5EF4-FFF2-40B4-BE49-F238E27FC236}">
                  <a16:creationId xmlns:a16="http://schemas.microsoft.com/office/drawing/2014/main" id="{685DF95F-DEEF-44BF-B0B7-9FBE99F4308C}"/>
                </a:ext>
              </a:extLst>
            </p:cNvPr>
            <p:cNvSpPr/>
            <p:nvPr/>
          </p:nvSpPr>
          <p:spPr>
            <a:xfrm>
              <a:off x="4914050" y="3285550"/>
              <a:ext cx="33500" cy="23100"/>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61;p54">
              <a:extLst>
                <a:ext uri="{FF2B5EF4-FFF2-40B4-BE49-F238E27FC236}">
                  <a16:creationId xmlns:a16="http://schemas.microsoft.com/office/drawing/2014/main" id="{BB866C22-3284-49A2-B7A7-9205B050A4B1}"/>
                </a:ext>
              </a:extLst>
            </p:cNvPr>
            <p:cNvSpPr/>
            <p:nvPr/>
          </p:nvSpPr>
          <p:spPr>
            <a:xfrm>
              <a:off x="5065675" y="3251950"/>
              <a:ext cx="45975" cy="29250"/>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62;p54">
              <a:extLst>
                <a:ext uri="{FF2B5EF4-FFF2-40B4-BE49-F238E27FC236}">
                  <a16:creationId xmlns:a16="http://schemas.microsoft.com/office/drawing/2014/main" id="{389C6A70-9610-4B6B-B576-E72F6B7C82EC}"/>
                </a:ext>
              </a:extLst>
            </p:cNvPr>
            <p:cNvSpPr/>
            <p:nvPr/>
          </p:nvSpPr>
          <p:spPr>
            <a:xfrm>
              <a:off x="4856400" y="3603925"/>
              <a:ext cx="34550" cy="35325"/>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63;p54">
              <a:extLst>
                <a:ext uri="{FF2B5EF4-FFF2-40B4-BE49-F238E27FC236}">
                  <a16:creationId xmlns:a16="http://schemas.microsoft.com/office/drawing/2014/main" id="{49A83921-79BF-4C2F-8305-B8DD797066F7}"/>
                </a:ext>
              </a:extLst>
            </p:cNvPr>
            <p:cNvSpPr/>
            <p:nvPr/>
          </p:nvSpPr>
          <p:spPr>
            <a:xfrm>
              <a:off x="5047700" y="3375375"/>
              <a:ext cx="43500" cy="19975"/>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4;p54">
              <a:extLst>
                <a:ext uri="{FF2B5EF4-FFF2-40B4-BE49-F238E27FC236}">
                  <a16:creationId xmlns:a16="http://schemas.microsoft.com/office/drawing/2014/main" id="{2F8233A5-0AB8-410C-9E00-06C09D1E4DD2}"/>
                </a:ext>
              </a:extLst>
            </p:cNvPr>
            <p:cNvSpPr/>
            <p:nvPr/>
          </p:nvSpPr>
          <p:spPr>
            <a:xfrm>
              <a:off x="5022900" y="3534800"/>
              <a:ext cx="42125" cy="19400"/>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5;p54">
              <a:extLst>
                <a:ext uri="{FF2B5EF4-FFF2-40B4-BE49-F238E27FC236}">
                  <a16:creationId xmlns:a16="http://schemas.microsoft.com/office/drawing/2014/main" id="{F599A348-5119-4CD8-AB9E-7AF7D54124EE}"/>
                </a:ext>
              </a:extLst>
            </p:cNvPr>
            <p:cNvSpPr/>
            <p:nvPr/>
          </p:nvSpPr>
          <p:spPr>
            <a:xfrm>
              <a:off x="5035300" y="3455100"/>
              <a:ext cx="42800" cy="19675"/>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6;p54">
              <a:extLst>
                <a:ext uri="{FF2B5EF4-FFF2-40B4-BE49-F238E27FC236}">
                  <a16:creationId xmlns:a16="http://schemas.microsoft.com/office/drawing/2014/main" id="{5D8C65CC-7613-4F46-9900-271B713C3D19}"/>
                </a:ext>
              </a:extLst>
            </p:cNvPr>
            <p:cNvSpPr/>
            <p:nvPr/>
          </p:nvSpPr>
          <p:spPr>
            <a:xfrm>
              <a:off x="4987700" y="3451800"/>
              <a:ext cx="32800" cy="20325"/>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7;p54">
              <a:extLst>
                <a:ext uri="{FF2B5EF4-FFF2-40B4-BE49-F238E27FC236}">
                  <a16:creationId xmlns:a16="http://schemas.microsoft.com/office/drawing/2014/main" id="{5913A552-3056-441D-A108-88471D250884}"/>
                </a:ext>
              </a:extLst>
            </p:cNvPr>
            <p:cNvSpPr/>
            <p:nvPr/>
          </p:nvSpPr>
          <p:spPr>
            <a:xfrm>
              <a:off x="5015900" y="3569800"/>
              <a:ext cx="43550" cy="30025"/>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8;p54">
              <a:extLst>
                <a:ext uri="{FF2B5EF4-FFF2-40B4-BE49-F238E27FC236}">
                  <a16:creationId xmlns:a16="http://schemas.microsoft.com/office/drawing/2014/main" id="{915C54D9-FD61-423B-B015-C90D41EF702F}"/>
                </a:ext>
              </a:extLst>
            </p:cNvPr>
            <p:cNvSpPr/>
            <p:nvPr/>
          </p:nvSpPr>
          <p:spPr>
            <a:xfrm>
              <a:off x="5007400" y="3614500"/>
              <a:ext cx="44550" cy="41075"/>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9;p54">
              <a:extLst>
                <a:ext uri="{FF2B5EF4-FFF2-40B4-BE49-F238E27FC236}">
                  <a16:creationId xmlns:a16="http://schemas.microsoft.com/office/drawing/2014/main" id="{75DFE08E-5D03-4958-8E23-12F5B8AA002B}"/>
                </a:ext>
              </a:extLst>
            </p:cNvPr>
            <p:cNvSpPr/>
            <p:nvPr/>
          </p:nvSpPr>
          <p:spPr>
            <a:xfrm>
              <a:off x="4954100" y="3326875"/>
              <a:ext cx="40375" cy="26675"/>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70;p54">
              <a:extLst>
                <a:ext uri="{FF2B5EF4-FFF2-40B4-BE49-F238E27FC236}">
                  <a16:creationId xmlns:a16="http://schemas.microsoft.com/office/drawing/2014/main" id="{2AD90958-67F4-4C95-A0FC-10F87E3BFD9B}"/>
                </a:ext>
              </a:extLst>
            </p:cNvPr>
            <p:cNvSpPr/>
            <p:nvPr/>
          </p:nvSpPr>
          <p:spPr>
            <a:xfrm>
              <a:off x="4927950" y="3196900"/>
              <a:ext cx="35450" cy="32350"/>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71;p54">
              <a:extLst>
                <a:ext uri="{FF2B5EF4-FFF2-40B4-BE49-F238E27FC236}">
                  <a16:creationId xmlns:a16="http://schemas.microsoft.com/office/drawing/2014/main" id="{49ECA817-7A91-4694-863E-76E987FA7DEA}"/>
                </a:ext>
              </a:extLst>
            </p:cNvPr>
            <p:cNvSpPr/>
            <p:nvPr/>
          </p:nvSpPr>
          <p:spPr>
            <a:xfrm>
              <a:off x="5060100" y="3295675"/>
              <a:ext cx="44200" cy="20225"/>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72;p54">
              <a:extLst>
                <a:ext uri="{FF2B5EF4-FFF2-40B4-BE49-F238E27FC236}">
                  <a16:creationId xmlns:a16="http://schemas.microsoft.com/office/drawing/2014/main" id="{380B22C4-9C49-4F7D-BA42-156023D2D61F}"/>
                </a:ext>
              </a:extLst>
            </p:cNvPr>
            <p:cNvSpPr/>
            <p:nvPr/>
          </p:nvSpPr>
          <p:spPr>
            <a:xfrm>
              <a:off x="5072525" y="3204350"/>
              <a:ext cx="46900" cy="32125"/>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73;p54">
              <a:extLst>
                <a:ext uri="{FF2B5EF4-FFF2-40B4-BE49-F238E27FC236}">
                  <a16:creationId xmlns:a16="http://schemas.microsoft.com/office/drawing/2014/main" id="{4844F191-58C0-4E77-830C-F1546F5187CB}"/>
                </a:ext>
              </a:extLst>
            </p:cNvPr>
            <p:cNvSpPr/>
            <p:nvPr/>
          </p:nvSpPr>
          <p:spPr>
            <a:xfrm>
              <a:off x="4980225" y="3488125"/>
              <a:ext cx="34725" cy="28025"/>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74;p54">
              <a:extLst>
                <a:ext uri="{FF2B5EF4-FFF2-40B4-BE49-F238E27FC236}">
                  <a16:creationId xmlns:a16="http://schemas.microsoft.com/office/drawing/2014/main" id="{B286F55D-2A59-4240-8F12-5BA7579CDEF8}"/>
                </a:ext>
              </a:extLst>
            </p:cNvPr>
            <p:cNvSpPr/>
            <p:nvPr/>
          </p:nvSpPr>
          <p:spPr>
            <a:xfrm>
              <a:off x="4925800" y="3485600"/>
              <a:ext cx="41200" cy="27175"/>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75;p54">
              <a:extLst>
                <a:ext uri="{FF2B5EF4-FFF2-40B4-BE49-F238E27FC236}">
                  <a16:creationId xmlns:a16="http://schemas.microsoft.com/office/drawing/2014/main" id="{DEF2275E-8E21-43B1-B4F8-E282DC0F7416}"/>
                </a:ext>
              </a:extLst>
            </p:cNvPr>
            <p:cNvSpPr/>
            <p:nvPr/>
          </p:nvSpPr>
          <p:spPr>
            <a:xfrm>
              <a:off x="4973950" y="3531400"/>
              <a:ext cx="34125" cy="20175"/>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76;p54">
              <a:extLst>
                <a:ext uri="{FF2B5EF4-FFF2-40B4-BE49-F238E27FC236}">
                  <a16:creationId xmlns:a16="http://schemas.microsoft.com/office/drawing/2014/main" id="{686A1A0B-2023-4DE8-A19E-8024297501E2}"/>
                </a:ext>
              </a:extLst>
            </p:cNvPr>
            <p:cNvSpPr/>
            <p:nvPr/>
          </p:nvSpPr>
          <p:spPr>
            <a:xfrm>
              <a:off x="4966425" y="3567525"/>
              <a:ext cx="36125" cy="2832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7;p54">
              <a:extLst>
                <a:ext uri="{FF2B5EF4-FFF2-40B4-BE49-F238E27FC236}">
                  <a16:creationId xmlns:a16="http://schemas.microsoft.com/office/drawing/2014/main" id="{475AFEA3-B87C-45FB-9DA8-2B08584BF6F8}"/>
                </a:ext>
              </a:extLst>
            </p:cNvPr>
            <p:cNvSpPr/>
            <p:nvPr/>
          </p:nvSpPr>
          <p:spPr>
            <a:xfrm>
              <a:off x="4911650" y="3565000"/>
              <a:ext cx="41625" cy="2740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78;p54">
              <a:extLst>
                <a:ext uri="{FF2B5EF4-FFF2-40B4-BE49-F238E27FC236}">
                  <a16:creationId xmlns:a16="http://schemas.microsoft.com/office/drawing/2014/main" id="{CEA58539-CE06-4E66-9852-5F3E8B393734}"/>
                </a:ext>
              </a:extLst>
            </p:cNvPr>
            <p:cNvSpPr/>
            <p:nvPr/>
          </p:nvSpPr>
          <p:spPr>
            <a:xfrm>
              <a:off x="4919150" y="3527600"/>
              <a:ext cx="40450" cy="21700"/>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79;p54">
              <a:extLst>
                <a:ext uri="{FF2B5EF4-FFF2-40B4-BE49-F238E27FC236}">
                  <a16:creationId xmlns:a16="http://schemas.microsoft.com/office/drawing/2014/main" id="{A58712B6-62CF-4EAF-9474-D15E22ECC746}"/>
                </a:ext>
              </a:extLst>
            </p:cNvPr>
            <p:cNvSpPr/>
            <p:nvPr/>
          </p:nvSpPr>
          <p:spPr>
            <a:xfrm>
              <a:off x="4933275" y="3448000"/>
              <a:ext cx="40100" cy="21900"/>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580;p54">
              <a:extLst>
                <a:ext uri="{FF2B5EF4-FFF2-40B4-BE49-F238E27FC236}">
                  <a16:creationId xmlns:a16="http://schemas.microsoft.com/office/drawing/2014/main" id="{55E41DDB-57CF-4FAD-B7DD-5CD21FFB30EE}"/>
                </a:ext>
              </a:extLst>
            </p:cNvPr>
            <p:cNvSpPr/>
            <p:nvPr/>
          </p:nvSpPr>
          <p:spPr>
            <a:xfrm>
              <a:off x="4902550" y="3607200"/>
              <a:ext cx="43275" cy="37600"/>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581;p54">
              <a:extLst>
                <a:ext uri="{FF2B5EF4-FFF2-40B4-BE49-F238E27FC236}">
                  <a16:creationId xmlns:a16="http://schemas.microsoft.com/office/drawing/2014/main" id="{ECD297CA-46A0-44BF-A89C-D6F475B5FC4E}"/>
                </a:ext>
              </a:extLst>
            </p:cNvPr>
            <p:cNvSpPr/>
            <p:nvPr/>
          </p:nvSpPr>
          <p:spPr>
            <a:xfrm>
              <a:off x="4957275" y="3611000"/>
              <a:ext cx="38350" cy="38925"/>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582;p54">
              <a:extLst>
                <a:ext uri="{FF2B5EF4-FFF2-40B4-BE49-F238E27FC236}">
                  <a16:creationId xmlns:a16="http://schemas.microsoft.com/office/drawing/2014/main" id="{BA203553-1D13-4D3C-8DCF-75A7D799FC26}"/>
                </a:ext>
              </a:extLst>
            </p:cNvPr>
            <p:cNvSpPr/>
            <p:nvPr/>
          </p:nvSpPr>
          <p:spPr>
            <a:xfrm>
              <a:off x="4947375" y="3368400"/>
              <a:ext cx="39750" cy="22100"/>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583;p54">
              <a:extLst>
                <a:ext uri="{FF2B5EF4-FFF2-40B4-BE49-F238E27FC236}">
                  <a16:creationId xmlns:a16="http://schemas.microsoft.com/office/drawing/2014/main" id="{C4545DF0-A4A0-431F-9589-B3A1EB2BAE83}"/>
                </a:ext>
              </a:extLst>
            </p:cNvPr>
            <p:cNvSpPr/>
            <p:nvPr/>
          </p:nvSpPr>
          <p:spPr>
            <a:xfrm>
              <a:off x="4939950" y="3406250"/>
              <a:ext cx="40775" cy="26925"/>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584;p54">
              <a:extLst>
                <a:ext uri="{FF2B5EF4-FFF2-40B4-BE49-F238E27FC236}">
                  <a16:creationId xmlns:a16="http://schemas.microsoft.com/office/drawing/2014/main" id="{678F1617-4107-49DC-9376-A44C8A555693}"/>
                </a:ext>
              </a:extLst>
            </p:cNvPr>
            <p:cNvSpPr/>
            <p:nvPr/>
          </p:nvSpPr>
          <p:spPr>
            <a:xfrm>
              <a:off x="4674550" y="3501850"/>
              <a:ext cx="1229550" cy="786750"/>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585;p54">
              <a:extLst>
                <a:ext uri="{FF2B5EF4-FFF2-40B4-BE49-F238E27FC236}">
                  <a16:creationId xmlns:a16="http://schemas.microsoft.com/office/drawing/2014/main" id="{1C34C6C3-0C49-416C-92D5-81EB834764C8}"/>
                </a:ext>
              </a:extLst>
            </p:cNvPr>
            <p:cNvSpPr/>
            <p:nvPr/>
          </p:nvSpPr>
          <p:spPr>
            <a:xfrm>
              <a:off x="4666900" y="3494150"/>
              <a:ext cx="1243575" cy="802025"/>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586;p54">
              <a:extLst>
                <a:ext uri="{FF2B5EF4-FFF2-40B4-BE49-F238E27FC236}">
                  <a16:creationId xmlns:a16="http://schemas.microsoft.com/office/drawing/2014/main" id="{123C0EAE-2E47-4546-A627-0FF9DE5F85CD}"/>
                </a:ext>
              </a:extLst>
            </p:cNvPr>
            <p:cNvSpPr/>
            <p:nvPr/>
          </p:nvSpPr>
          <p:spPr>
            <a:xfrm>
              <a:off x="4674550" y="3634650"/>
              <a:ext cx="288050" cy="195200"/>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587;p54">
              <a:extLst>
                <a:ext uri="{FF2B5EF4-FFF2-40B4-BE49-F238E27FC236}">
                  <a16:creationId xmlns:a16="http://schemas.microsoft.com/office/drawing/2014/main" id="{794C15CE-C5E3-47BF-A990-9F0D16CFE393}"/>
                </a:ext>
              </a:extLst>
            </p:cNvPr>
            <p:cNvSpPr/>
            <p:nvPr/>
          </p:nvSpPr>
          <p:spPr>
            <a:xfrm>
              <a:off x="4666900" y="3627000"/>
              <a:ext cx="304825" cy="210500"/>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13978;p79">
            <a:extLst>
              <a:ext uri="{FF2B5EF4-FFF2-40B4-BE49-F238E27FC236}">
                <a16:creationId xmlns:a16="http://schemas.microsoft.com/office/drawing/2014/main" id="{9C7C982E-B01A-42B3-8CC5-1651D1D6CD54}"/>
              </a:ext>
            </a:extLst>
          </p:cNvPr>
          <p:cNvSpPr/>
          <p:nvPr/>
        </p:nvSpPr>
        <p:spPr>
          <a:xfrm rot="1219531">
            <a:off x="6581753" y="1017284"/>
            <a:ext cx="87457" cy="120560"/>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10925;p72">
            <a:extLst>
              <a:ext uri="{FF2B5EF4-FFF2-40B4-BE49-F238E27FC236}">
                <a16:creationId xmlns:a16="http://schemas.microsoft.com/office/drawing/2014/main" id="{9692FF30-D844-4181-999A-F3DC3B79BF4C}"/>
              </a:ext>
            </a:extLst>
          </p:cNvPr>
          <p:cNvGrpSpPr/>
          <p:nvPr/>
        </p:nvGrpSpPr>
        <p:grpSpPr>
          <a:xfrm>
            <a:off x="876325" y="1421661"/>
            <a:ext cx="3996212" cy="163364"/>
            <a:chOff x="1464850" y="436376"/>
            <a:chExt cx="6001362" cy="222300"/>
          </a:xfrm>
        </p:grpSpPr>
        <p:sp>
          <p:nvSpPr>
            <p:cNvPr id="273" name="Google Shape;10926;p72">
              <a:extLst>
                <a:ext uri="{FF2B5EF4-FFF2-40B4-BE49-F238E27FC236}">
                  <a16:creationId xmlns:a16="http://schemas.microsoft.com/office/drawing/2014/main" id="{626402FC-F6F8-4DC8-8215-75A1088F7692}"/>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0927;p72">
              <a:extLst>
                <a:ext uri="{FF2B5EF4-FFF2-40B4-BE49-F238E27FC236}">
                  <a16:creationId xmlns:a16="http://schemas.microsoft.com/office/drawing/2014/main" id="{D349AACE-7B77-4D62-9275-D77016C2DC5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0928;p72">
              <a:extLst>
                <a:ext uri="{FF2B5EF4-FFF2-40B4-BE49-F238E27FC236}">
                  <a16:creationId xmlns:a16="http://schemas.microsoft.com/office/drawing/2014/main" id="{414F2021-27E2-4819-956C-74DE69A76647}"/>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0929;p72">
              <a:extLst>
                <a:ext uri="{FF2B5EF4-FFF2-40B4-BE49-F238E27FC236}">
                  <a16:creationId xmlns:a16="http://schemas.microsoft.com/office/drawing/2014/main" id="{19ACFE17-3420-4DE5-B20E-B522EE971F27}"/>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0930;p72">
              <a:extLst>
                <a:ext uri="{FF2B5EF4-FFF2-40B4-BE49-F238E27FC236}">
                  <a16:creationId xmlns:a16="http://schemas.microsoft.com/office/drawing/2014/main" id="{8E4F9C48-2B75-4D7D-A798-D9FF0776AC85}"/>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10931;p72">
              <a:extLst>
                <a:ext uri="{FF2B5EF4-FFF2-40B4-BE49-F238E27FC236}">
                  <a16:creationId xmlns:a16="http://schemas.microsoft.com/office/drawing/2014/main" id="{5344AA92-FAB6-4FCE-BA86-7FECB634711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9" name="Google Shape;10932;p72">
              <a:extLst>
                <a:ext uri="{FF2B5EF4-FFF2-40B4-BE49-F238E27FC236}">
                  <a16:creationId xmlns:a16="http://schemas.microsoft.com/office/drawing/2014/main" id="{7AF12F3E-E635-4FCD-B46E-CC915EEE9475}"/>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80" name="Google Shape;10933;p72">
              <a:extLst>
                <a:ext uri="{FF2B5EF4-FFF2-40B4-BE49-F238E27FC236}">
                  <a16:creationId xmlns:a16="http://schemas.microsoft.com/office/drawing/2014/main" id="{AF55FF60-5C8D-4159-8916-0DC7555AABE9}"/>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81" name="Google Shape;10934;p72">
              <a:extLst>
                <a:ext uri="{FF2B5EF4-FFF2-40B4-BE49-F238E27FC236}">
                  <a16:creationId xmlns:a16="http://schemas.microsoft.com/office/drawing/2014/main" id="{237C1DB6-F7AE-44ED-9DA9-B365000FCA85}"/>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282" name="Picture 4">
            <a:extLst>
              <a:ext uri="{FF2B5EF4-FFF2-40B4-BE49-F238E27FC236}">
                <a16:creationId xmlns:a16="http://schemas.microsoft.com/office/drawing/2014/main" id="{A473C7BB-35FF-4A9E-B329-C93C1E969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1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510"/>
                            </p:stCondLst>
                            <p:childTnLst>
                              <p:par>
                                <p:cTn id="13" presetID="26"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435">
                                          <p:stCondLst>
                                            <p:cond delay="0"/>
                                          </p:stCondLst>
                                        </p:cTn>
                                        <p:tgtEl>
                                          <p:spTgt spid="7"/>
                                        </p:tgtEl>
                                      </p:cBhvr>
                                    </p:animEffect>
                                    <p:anim calcmode="lin" valueType="num">
                                      <p:cBhvr>
                                        <p:cTn id="16" dur="1367"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498"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498" tmFilter="0, 0; 0.125,0.2665; 0.25,0.4; 0.375,0.465; 0.5,0.5;  0.625,0.535; 0.75,0.6; 0.875,0.7335; 1,1">
                                          <p:stCondLst>
                                            <p:cond delay="498"/>
                                          </p:stCondLst>
                                        </p:cTn>
                                        <p:tgtEl>
                                          <p:spTgt spid="7"/>
                                        </p:tgtEl>
                                        <p:attrNameLst>
                                          <p:attrName>ppt_y</p:attrName>
                                        </p:attrNameLst>
                                      </p:cBhvr>
                                      <p:tavLst>
                                        <p:tav tm="0" fmla="#ppt_y-sin(pi*$)/9">
                                          <p:val>
                                            <p:fltVal val="0"/>
                                          </p:val>
                                        </p:tav>
                                        <p:tav tm="100000">
                                          <p:val>
                                            <p:fltVal val="1"/>
                                          </p:val>
                                        </p:tav>
                                      </p:tavLst>
                                    </p:anim>
                                    <p:anim calcmode="lin" valueType="num">
                                      <p:cBhvr>
                                        <p:cTn id="19" dur="249" tmFilter="0, 0; 0.125,0.2665; 0.25,0.4; 0.375,0.465; 0.5,0.5;  0.625,0.535; 0.75,0.6; 0.875,0.7335; 1,1">
                                          <p:stCondLst>
                                            <p:cond delay="993"/>
                                          </p:stCondLst>
                                        </p:cTn>
                                        <p:tgtEl>
                                          <p:spTgt spid="7"/>
                                        </p:tgtEl>
                                        <p:attrNameLst>
                                          <p:attrName>ppt_y</p:attrName>
                                        </p:attrNameLst>
                                      </p:cBhvr>
                                      <p:tavLst>
                                        <p:tav tm="0" fmla="#ppt_y-sin(pi*$)/27">
                                          <p:val>
                                            <p:fltVal val="0"/>
                                          </p:val>
                                        </p:tav>
                                        <p:tav tm="100000">
                                          <p:val>
                                            <p:fltVal val="1"/>
                                          </p:val>
                                        </p:tav>
                                      </p:tavLst>
                                    </p:anim>
                                    <p:anim calcmode="lin" valueType="num">
                                      <p:cBhvr>
                                        <p:cTn id="20" dur="123" tmFilter="0, 0; 0.125,0.2665; 0.25,0.4; 0.375,0.465; 0.5,0.5;  0.625,0.535; 0.75,0.6; 0.875,0.7335; 1,1">
                                          <p:stCondLst>
                                            <p:cond delay="1242"/>
                                          </p:stCondLst>
                                        </p:cTn>
                                        <p:tgtEl>
                                          <p:spTgt spid="7"/>
                                        </p:tgtEl>
                                        <p:attrNameLst>
                                          <p:attrName>ppt_y</p:attrName>
                                        </p:attrNameLst>
                                      </p:cBhvr>
                                      <p:tavLst>
                                        <p:tav tm="0" fmla="#ppt_y-sin(pi*$)/81">
                                          <p:val>
                                            <p:fltVal val="0"/>
                                          </p:val>
                                        </p:tav>
                                        <p:tav tm="100000">
                                          <p:val>
                                            <p:fltVal val="1"/>
                                          </p:val>
                                        </p:tav>
                                      </p:tavLst>
                                    </p:anim>
                                    <p:animScale>
                                      <p:cBhvr>
                                        <p:cTn id="21" dur="20">
                                          <p:stCondLst>
                                            <p:cond delay="487"/>
                                          </p:stCondLst>
                                        </p:cTn>
                                        <p:tgtEl>
                                          <p:spTgt spid="7"/>
                                        </p:tgtEl>
                                      </p:cBhvr>
                                      <p:to x="100000" y="60000"/>
                                    </p:animScale>
                                    <p:animScale>
                                      <p:cBhvr>
                                        <p:cTn id="22" dur="124" decel="50000">
                                          <p:stCondLst>
                                            <p:cond delay="507"/>
                                          </p:stCondLst>
                                        </p:cTn>
                                        <p:tgtEl>
                                          <p:spTgt spid="7"/>
                                        </p:tgtEl>
                                      </p:cBhvr>
                                      <p:to x="100000" y="100000"/>
                                    </p:animScale>
                                    <p:animScale>
                                      <p:cBhvr>
                                        <p:cTn id="23" dur="20">
                                          <p:stCondLst>
                                            <p:cond delay="984"/>
                                          </p:stCondLst>
                                        </p:cTn>
                                        <p:tgtEl>
                                          <p:spTgt spid="7"/>
                                        </p:tgtEl>
                                      </p:cBhvr>
                                      <p:to x="100000" y="80000"/>
                                    </p:animScale>
                                    <p:animScale>
                                      <p:cBhvr>
                                        <p:cTn id="24" dur="124" decel="50000">
                                          <p:stCondLst>
                                            <p:cond delay="1004"/>
                                          </p:stCondLst>
                                        </p:cTn>
                                        <p:tgtEl>
                                          <p:spTgt spid="7"/>
                                        </p:tgtEl>
                                      </p:cBhvr>
                                      <p:to x="100000" y="100000"/>
                                    </p:animScale>
                                    <p:animScale>
                                      <p:cBhvr>
                                        <p:cTn id="25" dur="20">
                                          <p:stCondLst>
                                            <p:cond delay="1231"/>
                                          </p:stCondLst>
                                        </p:cTn>
                                        <p:tgtEl>
                                          <p:spTgt spid="7"/>
                                        </p:tgtEl>
                                      </p:cBhvr>
                                      <p:to x="100000" y="90000"/>
                                    </p:animScale>
                                    <p:animScale>
                                      <p:cBhvr>
                                        <p:cTn id="26" dur="124" decel="50000">
                                          <p:stCondLst>
                                            <p:cond delay="1251"/>
                                          </p:stCondLst>
                                        </p:cTn>
                                        <p:tgtEl>
                                          <p:spTgt spid="7"/>
                                        </p:tgtEl>
                                      </p:cBhvr>
                                      <p:to x="100000" y="100000"/>
                                    </p:animScale>
                                    <p:animScale>
                                      <p:cBhvr>
                                        <p:cTn id="27" dur="20">
                                          <p:stCondLst>
                                            <p:cond delay="1356"/>
                                          </p:stCondLst>
                                        </p:cTn>
                                        <p:tgtEl>
                                          <p:spTgt spid="7"/>
                                        </p:tgtEl>
                                      </p:cBhvr>
                                      <p:to x="100000" y="95000"/>
                                    </p:animScale>
                                    <p:animScale>
                                      <p:cBhvr>
                                        <p:cTn id="28" dur="124" decel="50000">
                                          <p:stCondLst>
                                            <p:cond delay="1376"/>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1028" descr="A diagram of a computer system&#10;&#10;Description automatically generated">
            <a:extLst>
              <a:ext uri="{FF2B5EF4-FFF2-40B4-BE49-F238E27FC236}">
                <a16:creationId xmlns:a16="http://schemas.microsoft.com/office/drawing/2014/main" id="{FED9ED10-E2BD-BDD7-4C61-8EFAF439A3AA}"/>
              </a:ext>
            </a:extLst>
          </p:cNvPr>
          <p:cNvPicPr>
            <a:picLocks noChangeAspect="1"/>
          </p:cNvPicPr>
          <p:nvPr/>
        </p:nvPicPr>
        <p:blipFill rotWithShape="1">
          <a:blip r:embed="rId3"/>
          <a:srcRect l="17968" r="17415" b="4109"/>
          <a:stretch/>
        </p:blipFill>
        <p:spPr bwMode="auto">
          <a:xfrm>
            <a:off x="-97516" y="2571750"/>
            <a:ext cx="3406774" cy="2375614"/>
          </a:xfrm>
          <a:prstGeom prst="rect">
            <a:avLst/>
          </a:prstGeom>
          <a:ln>
            <a:noFill/>
          </a:ln>
          <a:extLst>
            <a:ext uri="{53640926-AAD7-44D8-BBD7-CCE9431645EC}">
              <a14:shadowObscured xmlns:a14="http://schemas.microsoft.com/office/drawing/2010/main"/>
            </a:ext>
          </a:extLst>
        </p:spPr>
      </p:pic>
      <p:sp>
        <p:nvSpPr>
          <p:cNvPr id="308" name="Google Shape;918;p38">
            <a:extLst>
              <a:ext uri="{FF2B5EF4-FFF2-40B4-BE49-F238E27FC236}">
                <a16:creationId xmlns:a16="http://schemas.microsoft.com/office/drawing/2014/main" id="{B260885D-45AD-4638-BE99-9B01609125E4}"/>
              </a:ext>
            </a:extLst>
          </p:cNvPr>
          <p:cNvSpPr/>
          <p:nvPr/>
        </p:nvSpPr>
        <p:spPr>
          <a:xfrm rot="17219673">
            <a:off x="-2253485" y="4030483"/>
            <a:ext cx="3547269" cy="2742642"/>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18;p38">
            <a:extLst>
              <a:ext uri="{FF2B5EF4-FFF2-40B4-BE49-F238E27FC236}">
                <a16:creationId xmlns:a16="http://schemas.microsoft.com/office/drawing/2014/main" id="{73AB298B-E517-4FC8-B0AF-EC194F76F12F}"/>
              </a:ext>
            </a:extLst>
          </p:cNvPr>
          <p:cNvSpPr/>
          <p:nvPr/>
        </p:nvSpPr>
        <p:spPr>
          <a:xfrm rot="13971012">
            <a:off x="3058722" y="-842575"/>
            <a:ext cx="2962073" cy="2391154"/>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8;p38">
            <a:extLst>
              <a:ext uri="{FF2B5EF4-FFF2-40B4-BE49-F238E27FC236}">
                <a16:creationId xmlns:a16="http://schemas.microsoft.com/office/drawing/2014/main" id="{358CC6E9-9FF7-4E73-9616-65971A5138A8}"/>
              </a:ext>
            </a:extLst>
          </p:cNvPr>
          <p:cNvSpPr/>
          <p:nvPr/>
        </p:nvSpPr>
        <p:spPr>
          <a:xfrm rot="19932979">
            <a:off x="5399332" y="2279342"/>
            <a:ext cx="4156759" cy="3539206"/>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343558B4-C591-4D82-88B6-C0C74B5A87D1}"/>
              </a:ext>
            </a:extLst>
          </p:cNvPr>
          <p:cNvSpPr>
            <a:spLocks noGrp="1"/>
          </p:cNvSpPr>
          <p:nvPr>
            <p:ph type="body" idx="1"/>
          </p:nvPr>
        </p:nvSpPr>
        <p:spPr>
          <a:xfrm>
            <a:off x="3086025" y="551277"/>
            <a:ext cx="5782837" cy="4093963"/>
          </a:xfrm>
        </p:spPr>
        <p:txBody>
          <a:bodyPr/>
          <a:lstStyle/>
          <a:p>
            <a:pPr>
              <a:buFont typeface="Wingdings" panose="05000000000000000000" pitchFamily="2" charset="2"/>
              <a:buChar char="Ø"/>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Adafruit IO</a:t>
            </a:r>
            <a:r>
              <a:rPr lang="en-US" sz="1800">
                <a:effectLst/>
                <a:latin typeface="Times New Roman" panose="02020603050405020304" pitchFamily="18" charset="0"/>
                <a:ea typeface="Calibri" panose="020F0502020204030204" pitchFamily="34" charset="0"/>
                <a:cs typeface="Times New Roman" panose="02020603050405020304" pitchFamily="18" charset="0"/>
              </a:rPr>
              <a:t> là một dịch vụ đám mây do Adafruit Industries cung cấp. Adafruit IO cung cấp một cách thuật tiện để kết nối và giao tiếp với các thiết bị Internet of Things (IoT) thông qua Internet.</a:t>
            </a:r>
          </a:p>
          <a:p>
            <a:pPr marL="152400" indent="0">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buFont typeface="Wingdings" panose="05000000000000000000" pitchFamily="2" charset="2"/>
              <a:buChar char="Ø"/>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Adafruit IO có thể thực hiện</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a:p>
            <a:pPr marL="152400" indent="0">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 Hiển thị dữ liệu của bạn theo thời gian thực, trực tuyến</a:t>
            </a:r>
          </a:p>
          <a:p>
            <a:pPr marL="152400" indent="0">
              <a:buNone/>
            </a:pP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vi-VN" sz="1800">
                <a:effectLst/>
                <a:latin typeface="Times New Roman" panose="02020603050405020304" pitchFamily="18" charset="0"/>
                <a:ea typeface="Calibri" panose="020F0502020204030204" pitchFamily="34" charset="0"/>
                <a:cs typeface="Times New Roman" panose="02020603050405020304" pitchFamily="18" charset="0"/>
              </a:rPr>
              <a:t>Kết nối dự án của bạn với internet: Kiểm soát động cơ, đọc dữ liệu cảm biến và nhiều tính năng khác!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152400" indent="0">
              <a:buNone/>
            </a:pPr>
            <a:r>
              <a:rPr lang="en-US" sz="1800">
                <a:latin typeface="Times New Roman" panose="02020603050405020304" pitchFamily="18" charset="0"/>
                <a:ea typeface="Calibri" panose="020F0502020204030204" pitchFamily="34" charset="0"/>
                <a:cs typeface="Times New Roman" panose="02020603050405020304" pitchFamily="18" charset="0"/>
              </a:rPr>
              <a:t>-</a:t>
            </a:r>
            <a:r>
              <a:rPr lang="vi-VN" sz="1800">
                <a:latin typeface="Times New Roman" panose="02020603050405020304" pitchFamily="18" charset="0"/>
                <a:ea typeface="Calibri" panose="020F0502020204030204" pitchFamily="34" charset="0"/>
                <a:cs typeface="Times New Roman" panose="02020603050405020304" pitchFamily="18" charset="0"/>
              </a:rPr>
              <a:t> Kết nối dự án với các dịch vụ web như Twitter, nguồn cấp tin RSS, dịch vụ thời tiết, v.v.</a:t>
            </a: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152400" indent="0">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 Liên kết dự án của bạn với các thiết bị khác có kết nối internet </a:t>
            </a:r>
          </a:p>
          <a:p>
            <a:pPr marL="152400" indent="0">
              <a:buNone/>
            </a:pPr>
            <a:r>
              <a:rPr lang="en-US" sz="1800">
                <a:latin typeface="Times New Roman" panose="02020603050405020304" pitchFamily="18" charset="0"/>
                <a:ea typeface="Calibri" panose="020F0502020204030204" pitchFamily="34" charset="0"/>
                <a:cs typeface="Times New Roman" panose="02020603050405020304" pitchFamily="18" charset="0"/>
              </a:rPr>
              <a:t>- The best part? All of the above is do-able for free with Adafruit IO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152400" indent="0">
              <a:buNone/>
            </a:pPr>
            <a:endParaRPr lang="en-US" dirty="0"/>
          </a:p>
        </p:txBody>
      </p:sp>
      <p:sp>
        <p:nvSpPr>
          <p:cNvPr id="3" name="Title 2">
            <a:extLst>
              <a:ext uri="{FF2B5EF4-FFF2-40B4-BE49-F238E27FC236}">
                <a16:creationId xmlns:a16="http://schemas.microsoft.com/office/drawing/2014/main" id="{E9E1E815-FB05-4F4D-8EAF-7599638A7825}"/>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1. Adafruit IO</a:t>
            </a:r>
            <a:endParaRPr lang="en-US" b="1" dirty="0">
              <a:latin typeface="Times New Roman" panose="02020603050405020304" pitchFamily="18" charset="0"/>
              <a:cs typeface="Times New Roman" panose="02020603050405020304" pitchFamily="18" charset="0"/>
            </a:endParaRPr>
          </a:p>
        </p:txBody>
      </p:sp>
      <p:pic>
        <p:nvPicPr>
          <p:cNvPr id="309" name="Picture 4">
            <a:extLst>
              <a:ext uri="{FF2B5EF4-FFF2-40B4-BE49-F238E27FC236}">
                <a16:creationId xmlns:a16="http://schemas.microsoft.com/office/drawing/2014/main" id="{3CD4A08F-8A65-4C77-8133-6AB1F01F1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verview | Adafruit IO | Adafruit Learning System">
            <a:extLst>
              <a:ext uri="{FF2B5EF4-FFF2-40B4-BE49-F238E27FC236}">
                <a16:creationId xmlns:a16="http://schemas.microsoft.com/office/drawing/2014/main" id="{23789A80-889E-9196-A39C-0BBBF58F08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090" y="1034408"/>
            <a:ext cx="1906858" cy="13808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21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Google Shape;702;p36">
            <a:extLst>
              <a:ext uri="{FF2B5EF4-FFF2-40B4-BE49-F238E27FC236}">
                <a16:creationId xmlns:a16="http://schemas.microsoft.com/office/drawing/2014/main" id="{3BB33F37-35E8-4A9A-A6F5-3B145082517D}"/>
              </a:ext>
            </a:extLst>
          </p:cNvPr>
          <p:cNvSpPr/>
          <p:nvPr/>
        </p:nvSpPr>
        <p:spPr>
          <a:xfrm rot="1544932">
            <a:off x="-1797942" y="-632946"/>
            <a:ext cx="4932176" cy="3443347"/>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284785" y="886266"/>
            <a:ext cx="7322400" cy="3508646"/>
          </a:xfrm>
        </p:spPr>
        <p:txBody>
          <a:bodyPr/>
          <a:lstStyle/>
          <a:p>
            <a:r>
              <a:rPr lang="vi-VN" sz="1800" b="1">
                <a:latin typeface="Times New Roman" panose="02020603050405020304" pitchFamily="18" charset="0"/>
                <a:ea typeface="Calibri" panose="020F0502020204030204" pitchFamily="34" charset="0"/>
              </a:rPr>
              <a:t>MQTT là</a:t>
            </a:r>
            <a:r>
              <a:rPr lang="vi-VN" sz="1800">
                <a:latin typeface="Times New Roman" panose="02020603050405020304" pitchFamily="18" charset="0"/>
                <a:ea typeface="Calibri" panose="020F0502020204030204" pitchFamily="34" charset="0"/>
              </a:rPr>
              <a:t> một giao thức nhắn tin dựa trên các tiêu chuẩn hoặc một bộ các quy tắc được sử dụng cho việc giao tiếp máy với máy.</a:t>
            </a:r>
            <a:endParaRPr lang="en-US" sz="1800">
              <a:latin typeface="Times New Roman" panose="02020603050405020304" pitchFamily="18" charset="0"/>
              <a:ea typeface="Calibri" panose="020F0502020204030204" pitchFamily="34" charset="0"/>
            </a:endParaRPr>
          </a:p>
          <a:p>
            <a:pPr marL="152400" indent="0">
              <a:buNone/>
            </a:pPr>
            <a:endParaRPr lang="en-US" sz="1800">
              <a:latin typeface="Times New Roman" panose="02020603050405020304" pitchFamily="18" charset="0"/>
              <a:ea typeface="Calibri" panose="020F0502020204030204" pitchFamily="34" charset="0"/>
            </a:endParaRPr>
          </a:p>
          <a:p>
            <a:r>
              <a:rPr lang="vi-VN" sz="1800">
                <a:latin typeface="Times New Roman" panose="02020603050405020304" pitchFamily="18" charset="0"/>
                <a:ea typeface="Calibri" panose="020F0502020204030204" pitchFamily="34" charset="0"/>
              </a:rPr>
              <a:t>Các thiết bị</a:t>
            </a:r>
            <a:r>
              <a:rPr lang="en-US" sz="1800">
                <a:latin typeface="Times New Roman" panose="02020603050405020304" pitchFamily="18" charset="0"/>
                <a:ea typeface="Calibri" panose="020F0502020204030204" pitchFamily="34" charset="0"/>
              </a:rPr>
              <a:t> cảm biến minh,</a:t>
            </a:r>
            <a:r>
              <a:rPr lang="vi-VN" sz="1800">
                <a:latin typeface="Times New Roman" panose="02020603050405020304" pitchFamily="18" charset="0"/>
                <a:ea typeface="Calibri" panose="020F0502020204030204" pitchFamily="34" charset="0"/>
              </a:rPr>
              <a:t> I</a:t>
            </a:r>
            <a:r>
              <a:rPr lang="en-US" sz="1800">
                <a:latin typeface="Times New Roman" panose="02020603050405020304" pitchFamily="18" charset="0"/>
                <a:ea typeface="Calibri" panose="020F0502020204030204" pitchFamily="34" charset="0"/>
              </a:rPr>
              <a:t>O</a:t>
            </a:r>
            <a:r>
              <a:rPr lang="vi-VN" sz="1800">
                <a:latin typeface="Times New Roman" panose="02020603050405020304" pitchFamily="18" charset="0"/>
                <a:ea typeface="Calibri" panose="020F0502020204030204" pitchFamily="34" charset="0"/>
              </a:rPr>
              <a:t>T</a:t>
            </a:r>
            <a:r>
              <a:rPr lang="en-US" sz="1800">
                <a:latin typeface="Times New Roman" panose="02020603050405020304" pitchFamily="18" charset="0"/>
                <a:ea typeface="Calibri" panose="020F0502020204030204" pitchFamily="34" charset="0"/>
              </a:rPr>
              <a:t> </a:t>
            </a:r>
            <a:r>
              <a:rPr lang="vi-VN" sz="1800">
                <a:latin typeface="Times New Roman" panose="02020603050405020304" pitchFamily="18" charset="0"/>
                <a:ea typeface="Calibri" panose="020F0502020204030204" pitchFamily="34" charset="0"/>
              </a:rPr>
              <a:t>thường phải truyền và nhận dữ liệu qua mạng có tài nguyên và băng thông hạn chế</a:t>
            </a:r>
            <a:r>
              <a:rPr lang="en-US" sz="1800">
                <a:latin typeface="Times New Roman" panose="02020603050405020304" pitchFamily="18" charset="0"/>
                <a:ea typeface="Calibri" panose="020F0502020204030204" pitchFamily="34" charset="0"/>
              </a:rPr>
              <a:t> sẽ</a:t>
            </a:r>
            <a:r>
              <a:rPr lang="vi-VN" sz="1800">
                <a:latin typeface="Times New Roman" panose="02020603050405020304" pitchFamily="18" charset="0"/>
                <a:ea typeface="Calibri" panose="020F0502020204030204" pitchFamily="34" charset="0"/>
              </a:rPr>
              <a:t> sử dụng MQTT để truyền dữ liệu vì giao thức này dễ triển khai và có thể giao tiếp dữ liệu IoT một cách hiệu quả. </a:t>
            </a:r>
            <a:r>
              <a:rPr lang="vi-VN" sz="1800" b="1">
                <a:latin typeface="Times New Roman" panose="02020603050405020304" pitchFamily="18" charset="0"/>
                <a:ea typeface="Calibri" panose="020F0502020204030204" pitchFamily="34" charset="0"/>
              </a:rPr>
              <a:t>MQTT hỗ trợ nhắn tin giữa các thiết bị với đám mây và từ đám mây đến thiết bị</a:t>
            </a:r>
            <a:endParaRPr lang="en-US" b="1" dirty="0"/>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a:xfrm>
            <a:off x="626624" y="338175"/>
            <a:ext cx="8238701" cy="539700"/>
          </a:xfrm>
        </p:spPr>
        <p:txBody>
          <a:bodyPr/>
          <a:lstStyle/>
          <a:p>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2.</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Message Queuing Telemetry Transport(</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MQTT Protocols</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pic>
        <p:nvPicPr>
          <p:cNvPr id="177" name="Picture 4">
            <a:extLst>
              <a:ext uri="{FF2B5EF4-FFF2-40B4-BE49-F238E27FC236}">
                <a16:creationId xmlns:a16="http://schemas.microsoft.com/office/drawing/2014/main" id="{22C25264-45FC-4936-8992-8CDAD4810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690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71078E-12B7-F0E5-6464-A36AC0CE3F64}"/>
              </a:ext>
            </a:extLst>
          </p:cNvPr>
          <p:cNvPicPr>
            <a:picLocks noChangeAspect="1"/>
          </p:cNvPicPr>
          <p:nvPr/>
        </p:nvPicPr>
        <p:blipFill>
          <a:blip r:embed="rId3"/>
          <a:stretch>
            <a:fillRect/>
          </a:stretch>
        </p:blipFill>
        <p:spPr>
          <a:xfrm>
            <a:off x="5773783" y="2163165"/>
            <a:ext cx="3370217" cy="2865693"/>
          </a:xfrm>
          <a:prstGeom prst="rect">
            <a:avLst/>
          </a:prstGeom>
        </p:spPr>
      </p:pic>
      <p:sp>
        <p:nvSpPr>
          <p:cNvPr id="176" name="Google Shape;702;p36">
            <a:extLst>
              <a:ext uri="{FF2B5EF4-FFF2-40B4-BE49-F238E27FC236}">
                <a16:creationId xmlns:a16="http://schemas.microsoft.com/office/drawing/2014/main" id="{3BB33F37-35E8-4A9A-A6F5-3B145082517D}"/>
              </a:ext>
            </a:extLst>
          </p:cNvPr>
          <p:cNvSpPr/>
          <p:nvPr/>
        </p:nvSpPr>
        <p:spPr>
          <a:xfrm rot="1544932">
            <a:off x="-1797942" y="-632946"/>
            <a:ext cx="4932176" cy="3443347"/>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a:xfrm>
            <a:off x="626624" y="338175"/>
            <a:ext cx="8238701" cy="539700"/>
          </a:xfrm>
        </p:spPr>
        <p:txBody>
          <a:bodyPr/>
          <a:lstStyle/>
          <a:p>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2.</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Message Queuing Telemetry Transport(</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MQTT Protocols</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pic>
        <p:nvPicPr>
          <p:cNvPr id="177" name="Picture 4">
            <a:extLst>
              <a:ext uri="{FF2B5EF4-FFF2-40B4-BE49-F238E27FC236}">
                <a16:creationId xmlns:a16="http://schemas.microsoft.com/office/drawing/2014/main" id="{22C25264-45FC-4936-8992-8CDAD4810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84CAA0-9F83-7E3E-6AA1-75D8D499EAFA}"/>
              </a:ext>
            </a:extLst>
          </p:cNvPr>
          <p:cNvPicPr>
            <a:picLocks noChangeAspect="1"/>
          </p:cNvPicPr>
          <p:nvPr/>
        </p:nvPicPr>
        <p:blipFill>
          <a:blip r:embed="rId5"/>
          <a:stretch>
            <a:fillRect/>
          </a:stretch>
        </p:blipFill>
        <p:spPr>
          <a:xfrm>
            <a:off x="4336870" y="910551"/>
            <a:ext cx="2585804" cy="2800236"/>
          </a:xfrm>
          <a:prstGeom prst="rect">
            <a:avLst/>
          </a:prstGeom>
        </p:spPr>
      </p:pic>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284785" y="886265"/>
            <a:ext cx="4052085" cy="3816363"/>
          </a:xfrm>
        </p:spPr>
        <p:txBody>
          <a:bodyPr/>
          <a:lstStyle/>
          <a:p>
            <a:pPr marL="152400" indent="0">
              <a:lnSpc>
                <a:spcPct val="200000"/>
              </a:lnSpc>
              <a:buNone/>
            </a:pPr>
            <a:r>
              <a:rPr lang="vi-VN" sz="1400" b="1">
                <a:latin typeface="+mj-lt"/>
              </a:rPr>
              <a:t>Quá trình Xuất bản và Đăng ký qua MQTT:</a:t>
            </a:r>
          </a:p>
          <a:p>
            <a:r>
              <a:rPr lang="vi-VN" sz="1400" b="1">
                <a:latin typeface="+mj-lt"/>
              </a:rPr>
              <a:t>Xuất bản (Publish) qua MQTT</a:t>
            </a:r>
            <a:r>
              <a:rPr lang="vi-VN" sz="1400">
                <a:latin typeface="+mj-lt"/>
              </a:rPr>
              <a:t>: Máy khách MQTT xuất các thông điệp có chứa chủ đề và dữ liệu cụ thể  dưới định dạng byte. Máy khách xác định định dạng dữ liệu như dữ liệu văn bản, dữ liệu nhị phân, tệp XML hoặc JSON. Ví dụ: đèn phòng khách đã được bật.</a:t>
            </a:r>
          </a:p>
          <a:p>
            <a:r>
              <a:rPr lang="vi-VN" sz="1400" b="1">
                <a:latin typeface="+mj-lt"/>
              </a:rPr>
              <a:t>Đăng ký (Subscribe) qua MQTT</a:t>
            </a:r>
            <a:r>
              <a:rPr lang="vi-VN" sz="1400">
                <a:latin typeface="+mj-lt"/>
              </a:rPr>
              <a:t>: Máy khách MQTT gửi một thông điệp SUBSCRIBE (ĐĂNG KÝ) đến trình truyền tải MQTT để nhận thông điệp về các chủ đề quan tâm. Thông điệp này chứa một mã định danh duy nhất và một danh sách đăng ký. Ví dụ: ứng dụng nhà thông minh trên điện thoại đăng ký chủ đề "đèn/phòng khách" để theo dõi trạng thái đèn</a:t>
            </a:r>
          </a:p>
          <a:p>
            <a:endParaRPr lang="en-US" b="1" dirty="0"/>
          </a:p>
        </p:txBody>
      </p:sp>
    </p:spTree>
    <p:extLst>
      <p:ext uri="{BB962C8B-B14F-4D97-AF65-F5344CB8AC3E}">
        <p14:creationId xmlns:p14="http://schemas.microsoft.com/office/powerpoint/2010/main" val="3556319319"/>
      </p:ext>
    </p:extLst>
  </p:cSld>
  <p:clrMapOvr>
    <a:masterClrMapping/>
  </p:clrMapOvr>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1203</TotalTime>
  <Words>2132</Words>
  <Application>Microsoft Office PowerPoint</Application>
  <PresentationFormat>On-screen Show (16:9)</PresentationFormat>
  <Paragraphs>220</Paragraphs>
  <Slides>36</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Wingdings</vt:lpstr>
      <vt:lpstr>Times New Roman</vt:lpstr>
      <vt:lpstr>Viga</vt:lpstr>
      <vt:lpstr>Times New Roman (Headings)</vt:lpstr>
      <vt:lpstr>Arial</vt:lpstr>
      <vt:lpstr>Calibri</vt:lpstr>
      <vt:lpstr>DM Sans</vt:lpstr>
      <vt:lpstr>Cyber Security Business Plan</vt:lpstr>
      <vt:lpstr>CÔNG NGHỆ MỚI TRONG PHÁT TRIỂN ỨNG DỤNG CNTT</vt:lpstr>
      <vt:lpstr>Các thành viên</vt:lpstr>
      <vt:lpstr>Các nội dung trình bày</vt:lpstr>
      <vt:lpstr>Giới thiệu về đề tài</vt:lpstr>
      <vt:lpstr>Giới thiệu</vt:lpstr>
      <vt:lpstr>Cơ sở  lý thuyết</vt:lpstr>
      <vt:lpstr>1. Adafruit IO</vt:lpstr>
      <vt:lpstr>2. Message Queuing Telemetry Transport(MQTT Protocols)</vt:lpstr>
      <vt:lpstr>2. Message Queuing Telemetry Transport(MQTT Protocols)</vt:lpstr>
      <vt:lpstr>3. Teachable Machine</vt:lpstr>
      <vt:lpstr>4. Linh kiện điện tử</vt:lpstr>
      <vt:lpstr>5. Android Studio</vt:lpstr>
      <vt:lpstr>Hiện thực</vt:lpstr>
      <vt:lpstr>PowerPoint Presentation</vt:lpstr>
      <vt:lpstr>Adafruit IO  </vt:lpstr>
      <vt:lpstr>PowerPoint Presentation</vt:lpstr>
      <vt:lpstr>Mô hình nhận diện</vt:lpstr>
      <vt:lpstr>Mô hình nhận diện</vt:lpstr>
      <vt:lpstr>PowerPoint Presentation</vt:lpstr>
      <vt:lpstr>Đấu nối</vt:lpstr>
      <vt:lpstr>Đấu nối</vt:lpstr>
      <vt:lpstr>Đấu nối</vt:lpstr>
      <vt:lpstr>PowerPoint Presentation</vt:lpstr>
      <vt:lpstr>Android Studio</vt:lpstr>
      <vt:lpstr>Android Studio</vt:lpstr>
      <vt:lpstr>Android Studio</vt:lpstr>
      <vt:lpstr>Android Studio</vt:lpstr>
      <vt:lpstr>Android Studio</vt:lpstr>
      <vt:lpstr>Android Studio</vt:lpstr>
      <vt:lpstr>Đánh giá và tổng kết</vt:lpstr>
      <vt:lpstr>1. Mô hình nhận dạng</vt:lpstr>
      <vt:lpstr>2. Kết quả hiện thực </vt:lpstr>
      <vt:lpstr>Ứng dụng và hướng phát triển</vt:lpstr>
      <vt:lpstr>Ứng dụng </vt:lpstr>
      <vt:lpstr>Tài liệu tham khảo:</vt:lpstr>
      <vt:lpstr>CẢM ƠN THẦY VÀ CÁC BẠN ĐÃ THEO DÕI PHẦN TRÌNH BÀY CỦA NHÓM 11.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ninh hệ thống thông tin và su hướng ngh</dc:title>
  <dc:creator>Yến Bùi Thị Yến</dc:creator>
  <cp:lastModifiedBy>Yến Bùi Thị Yến</cp:lastModifiedBy>
  <cp:revision>49</cp:revision>
  <dcterms:modified xsi:type="dcterms:W3CDTF">2023-11-21T16:20:28Z</dcterms:modified>
</cp:coreProperties>
</file>